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5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6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notesSlides/notesSlide7.xml" ContentType="application/vnd.openxmlformats-officedocument.presentationml.notesSlide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notesSlides/notesSlide8.xml" ContentType="application/vnd.openxmlformats-officedocument.presentationml.notesSlide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notesSlides/notesSlide9.xml" ContentType="application/vnd.openxmlformats-officedocument.presentationml.notesSlide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notesSlides/notesSlide10.xml" ContentType="application/vnd.openxmlformats-officedocument.presentationml.notesSlide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notesSlides/notesSlide11.xml" ContentType="application/vnd.openxmlformats-officedocument.presentationml.notesSlide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notesSlides/notesSlide12.xml" ContentType="application/vnd.openxmlformats-officedocument.presentationml.notesSlide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notesSlides/notesSlide13.xml" ContentType="application/vnd.openxmlformats-officedocument.presentationml.notesSlide+xml"/>
  <Override PartName="/ppt/diagrams/data25.xml" ContentType="application/vnd.openxmlformats-officedocument.drawingml.diagramData+xml"/>
  <Override PartName="/ppt/diagrams/layout25.xml" ContentType="application/vnd.openxmlformats-officedocument.drawingml.diagramLayout+xml"/>
  <Override PartName="/ppt/diagrams/quickStyle25.xml" ContentType="application/vnd.openxmlformats-officedocument.drawingml.diagramStyle+xml"/>
  <Override PartName="/ppt/diagrams/colors25.xml" ContentType="application/vnd.openxmlformats-officedocument.drawingml.diagramColors+xml"/>
  <Override PartName="/ppt/diagrams/drawing25.xml" ContentType="application/vnd.ms-office.drawingml.diagramDrawing+xml"/>
  <Override PartName="/ppt/notesSlides/notesSlide14.xml" ContentType="application/vnd.openxmlformats-officedocument.presentationml.notesSlide+xml"/>
  <Override PartName="/ppt/diagrams/data26.xml" ContentType="application/vnd.openxmlformats-officedocument.drawingml.diagramData+xml"/>
  <Override PartName="/ppt/diagrams/layout26.xml" ContentType="application/vnd.openxmlformats-officedocument.drawingml.diagramLayout+xml"/>
  <Override PartName="/ppt/diagrams/quickStyle26.xml" ContentType="application/vnd.openxmlformats-officedocument.drawingml.diagramStyle+xml"/>
  <Override PartName="/ppt/diagrams/colors26.xml" ContentType="application/vnd.openxmlformats-officedocument.drawingml.diagramColors+xml"/>
  <Override PartName="/ppt/diagrams/drawing26.xml" ContentType="application/vnd.ms-office.drawingml.diagramDrawing+xml"/>
  <Override PartName="/ppt/notesSlides/notesSlide15.xml" ContentType="application/vnd.openxmlformats-officedocument.presentationml.notesSlide+xml"/>
  <Override PartName="/ppt/diagrams/data27.xml" ContentType="application/vnd.openxmlformats-officedocument.drawingml.diagramData+xml"/>
  <Override PartName="/ppt/diagrams/layout27.xml" ContentType="application/vnd.openxmlformats-officedocument.drawingml.diagramLayout+xml"/>
  <Override PartName="/ppt/diagrams/quickStyle27.xml" ContentType="application/vnd.openxmlformats-officedocument.drawingml.diagramStyle+xml"/>
  <Override PartName="/ppt/diagrams/colors27.xml" ContentType="application/vnd.openxmlformats-officedocument.drawingml.diagramColors+xml"/>
  <Override PartName="/ppt/diagrams/drawing27.xml" ContentType="application/vnd.ms-office.drawingml.diagramDrawing+xml"/>
  <Override PartName="/ppt/diagrams/data28.xml" ContentType="application/vnd.openxmlformats-officedocument.drawingml.diagramData+xml"/>
  <Override PartName="/ppt/diagrams/layout28.xml" ContentType="application/vnd.openxmlformats-officedocument.drawingml.diagramLayout+xml"/>
  <Override PartName="/ppt/diagrams/quickStyle28.xml" ContentType="application/vnd.openxmlformats-officedocument.drawingml.diagramStyle+xml"/>
  <Override PartName="/ppt/diagrams/colors28.xml" ContentType="application/vnd.openxmlformats-officedocument.drawingml.diagramColors+xml"/>
  <Override PartName="/ppt/diagrams/drawing28.xml" ContentType="application/vnd.ms-office.drawingml.diagramDrawing+xml"/>
  <Override PartName="/ppt/notesSlides/notesSlide16.xml" ContentType="application/vnd.openxmlformats-officedocument.presentationml.notesSlide+xml"/>
  <Override PartName="/ppt/diagrams/data29.xml" ContentType="application/vnd.openxmlformats-officedocument.drawingml.diagramData+xml"/>
  <Override PartName="/ppt/diagrams/layout29.xml" ContentType="application/vnd.openxmlformats-officedocument.drawingml.diagramLayout+xml"/>
  <Override PartName="/ppt/diagrams/quickStyle29.xml" ContentType="application/vnd.openxmlformats-officedocument.drawingml.diagramStyle+xml"/>
  <Override PartName="/ppt/diagrams/colors29.xml" ContentType="application/vnd.openxmlformats-officedocument.drawingml.diagramColors+xml"/>
  <Override PartName="/ppt/diagrams/drawing29.xml" ContentType="application/vnd.ms-office.drawingml.diagramDrawing+xml"/>
  <Override PartName="/ppt/notesSlides/notesSlide17.xml" ContentType="application/vnd.openxmlformats-officedocument.presentationml.notesSlide+xml"/>
  <Override PartName="/ppt/diagrams/data30.xml" ContentType="application/vnd.openxmlformats-officedocument.drawingml.diagramData+xml"/>
  <Override PartName="/ppt/diagrams/layout30.xml" ContentType="application/vnd.openxmlformats-officedocument.drawingml.diagramLayout+xml"/>
  <Override PartName="/ppt/diagrams/quickStyle30.xml" ContentType="application/vnd.openxmlformats-officedocument.drawingml.diagramStyle+xml"/>
  <Override PartName="/ppt/diagrams/colors30.xml" ContentType="application/vnd.openxmlformats-officedocument.drawingml.diagramColors+xml"/>
  <Override PartName="/ppt/diagrams/drawing30.xml" ContentType="application/vnd.ms-office.drawingml.diagramDrawing+xml"/>
  <Override PartName="/ppt/diagrams/data31.xml" ContentType="application/vnd.openxmlformats-officedocument.drawingml.diagramData+xml"/>
  <Override PartName="/ppt/diagrams/layout31.xml" ContentType="application/vnd.openxmlformats-officedocument.drawingml.diagramLayout+xml"/>
  <Override PartName="/ppt/diagrams/quickStyle31.xml" ContentType="application/vnd.openxmlformats-officedocument.drawingml.diagramStyle+xml"/>
  <Override PartName="/ppt/diagrams/colors31.xml" ContentType="application/vnd.openxmlformats-officedocument.drawingml.diagramColors+xml"/>
  <Override PartName="/ppt/diagrams/drawing31.xml" ContentType="application/vnd.ms-office.drawingml.diagramDrawing+xml"/>
  <Override PartName="/ppt/notesSlides/notesSlide18.xml" ContentType="application/vnd.openxmlformats-officedocument.presentationml.notesSlide+xml"/>
  <Override PartName="/ppt/diagrams/data32.xml" ContentType="application/vnd.openxmlformats-officedocument.drawingml.diagramData+xml"/>
  <Override PartName="/ppt/diagrams/layout32.xml" ContentType="application/vnd.openxmlformats-officedocument.drawingml.diagramLayout+xml"/>
  <Override PartName="/ppt/diagrams/quickStyle32.xml" ContentType="application/vnd.openxmlformats-officedocument.drawingml.diagramStyle+xml"/>
  <Override PartName="/ppt/diagrams/colors32.xml" ContentType="application/vnd.openxmlformats-officedocument.drawingml.diagramColors+xml"/>
  <Override PartName="/ppt/diagrams/drawing32.xml" ContentType="application/vnd.ms-office.drawingml.diagramDrawing+xml"/>
  <Override PartName="/ppt/diagrams/data33.xml" ContentType="application/vnd.openxmlformats-officedocument.drawingml.diagramData+xml"/>
  <Override PartName="/ppt/diagrams/layout33.xml" ContentType="application/vnd.openxmlformats-officedocument.drawingml.diagramLayout+xml"/>
  <Override PartName="/ppt/diagrams/quickStyle33.xml" ContentType="application/vnd.openxmlformats-officedocument.drawingml.diagramStyle+xml"/>
  <Override PartName="/ppt/diagrams/colors33.xml" ContentType="application/vnd.openxmlformats-officedocument.drawingml.diagramColors+xml"/>
  <Override PartName="/ppt/diagrams/drawing33.xml" ContentType="application/vnd.ms-office.drawingml.diagramDrawing+xml"/>
  <Override PartName="/ppt/diagrams/data34.xml" ContentType="application/vnd.openxmlformats-officedocument.drawingml.diagramData+xml"/>
  <Override PartName="/ppt/diagrams/layout34.xml" ContentType="application/vnd.openxmlformats-officedocument.drawingml.diagramLayout+xml"/>
  <Override PartName="/ppt/diagrams/quickStyle34.xml" ContentType="application/vnd.openxmlformats-officedocument.drawingml.diagramStyle+xml"/>
  <Override PartName="/ppt/diagrams/colors34.xml" ContentType="application/vnd.openxmlformats-officedocument.drawingml.diagramColors+xml"/>
  <Override PartName="/ppt/diagrams/drawing34.xml" ContentType="application/vnd.ms-office.drawingml.diagramDrawing+xml"/>
  <Override PartName="/ppt/diagrams/data35.xml" ContentType="application/vnd.openxmlformats-officedocument.drawingml.diagramData+xml"/>
  <Override PartName="/ppt/diagrams/layout35.xml" ContentType="application/vnd.openxmlformats-officedocument.drawingml.diagramLayout+xml"/>
  <Override PartName="/ppt/diagrams/quickStyle35.xml" ContentType="application/vnd.openxmlformats-officedocument.drawingml.diagramStyle+xml"/>
  <Override PartName="/ppt/diagrams/colors35.xml" ContentType="application/vnd.openxmlformats-officedocument.drawingml.diagramColors+xml"/>
  <Override PartName="/ppt/diagrams/drawing35.xml" ContentType="application/vnd.ms-office.drawingml.diagramDrawing+xml"/>
  <Override PartName="/ppt/diagrams/data36.xml" ContentType="application/vnd.openxmlformats-officedocument.drawingml.diagramData+xml"/>
  <Override PartName="/ppt/diagrams/layout36.xml" ContentType="application/vnd.openxmlformats-officedocument.drawingml.diagramLayout+xml"/>
  <Override PartName="/ppt/diagrams/quickStyle36.xml" ContentType="application/vnd.openxmlformats-officedocument.drawingml.diagramStyle+xml"/>
  <Override PartName="/ppt/diagrams/colors36.xml" ContentType="application/vnd.openxmlformats-officedocument.drawingml.diagramColors+xml"/>
  <Override PartName="/ppt/diagrams/drawing36.xml" ContentType="application/vnd.ms-office.drawingml.diagramDrawing+xml"/>
  <Override PartName="/ppt/diagrams/data37.xml" ContentType="application/vnd.openxmlformats-officedocument.drawingml.diagramData+xml"/>
  <Override PartName="/ppt/diagrams/layout37.xml" ContentType="application/vnd.openxmlformats-officedocument.drawingml.diagramLayout+xml"/>
  <Override PartName="/ppt/diagrams/quickStyle37.xml" ContentType="application/vnd.openxmlformats-officedocument.drawingml.diagramStyle+xml"/>
  <Override PartName="/ppt/diagrams/colors37.xml" ContentType="application/vnd.openxmlformats-officedocument.drawingml.diagramColors+xml"/>
  <Override PartName="/ppt/diagrams/drawing37.xml" ContentType="application/vnd.ms-office.drawingml.diagramDrawing+xml"/>
  <Override PartName="/ppt/diagrams/data38.xml" ContentType="application/vnd.openxmlformats-officedocument.drawingml.diagramData+xml"/>
  <Override PartName="/ppt/diagrams/layout38.xml" ContentType="application/vnd.openxmlformats-officedocument.drawingml.diagramLayout+xml"/>
  <Override PartName="/ppt/diagrams/quickStyle38.xml" ContentType="application/vnd.openxmlformats-officedocument.drawingml.diagramStyle+xml"/>
  <Override PartName="/ppt/diagrams/colors38.xml" ContentType="application/vnd.openxmlformats-officedocument.drawingml.diagramColors+xml"/>
  <Override PartName="/ppt/diagrams/drawing38.xml" ContentType="application/vnd.ms-office.drawingml.diagramDrawing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diagrams/data39.xml" ContentType="application/vnd.openxmlformats-officedocument.drawingml.diagramData+xml"/>
  <Override PartName="/ppt/diagrams/layout39.xml" ContentType="application/vnd.openxmlformats-officedocument.drawingml.diagramLayout+xml"/>
  <Override PartName="/ppt/diagrams/quickStyle39.xml" ContentType="application/vnd.openxmlformats-officedocument.drawingml.diagramStyle+xml"/>
  <Override PartName="/ppt/diagrams/colors39.xml" ContentType="application/vnd.openxmlformats-officedocument.drawingml.diagramColors+xml"/>
  <Override PartName="/ppt/diagrams/drawing39.xml" ContentType="application/vnd.ms-office.drawingml.diagramDrawing+xml"/>
  <Override PartName="/ppt/notesSlides/notesSlide21.xml" ContentType="application/vnd.openxmlformats-officedocument.presentationml.notesSlide+xml"/>
  <Override PartName="/ppt/diagrams/data40.xml" ContentType="application/vnd.openxmlformats-officedocument.drawingml.diagramData+xml"/>
  <Override PartName="/ppt/diagrams/layout40.xml" ContentType="application/vnd.openxmlformats-officedocument.drawingml.diagramLayout+xml"/>
  <Override PartName="/ppt/diagrams/quickStyle40.xml" ContentType="application/vnd.openxmlformats-officedocument.drawingml.diagramStyle+xml"/>
  <Override PartName="/ppt/diagrams/colors40.xml" ContentType="application/vnd.openxmlformats-officedocument.drawingml.diagramColors+xml"/>
  <Override PartName="/ppt/diagrams/drawing40.xml" ContentType="application/vnd.ms-office.drawingml.diagramDrawing+xml"/>
  <Override PartName="/ppt/notesSlides/notesSlide22.xml" ContentType="application/vnd.openxmlformats-officedocument.presentationml.notesSlide+xml"/>
  <Override PartName="/ppt/diagrams/data41.xml" ContentType="application/vnd.openxmlformats-officedocument.drawingml.diagramData+xml"/>
  <Override PartName="/ppt/diagrams/layout41.xml" ContentType="application/vnd.openxmlformats-officedocument.drawingml.diagramLayout+xml"/>
  <Override PartName="/ppt/diagrams/quickStyle41.xml" ContentType="application/vnd.openxmlformats-officedocument.drawingml.diagramStyle+xml"/>
  <Override PartName="/ppt/diagrams/colors41.xml" ContentType="application/vnd.openxmlformats-officedocument.drawingml.diagramColors+xml"/>
  <Override PartName="/ppt/diagrams/drawing41.xml" ContentType="application/vnd.ms-office.drawingml.diagramDrawing+xml"/>
  <Override PartName="/ppt/notesSlides/notesSlide23.xml" ContentType="application/vnd.openxmlformats-officedocument.presentationml.notesSlide+xml"/>
  <Override PartName="/ppt/diagrams/data42.xml" ContentType="application/vnd.openxmlformats-officedocument.drawingml.diagramData+xml"/>
  <Override PartName="/ppt/diagrams/layout42.xml" ContentType="application/vnd.openxmlformats-officedocument.drawingml.diagramLayout+xml"/>
  <Override PartName="/ppt/diagrams/quickStyle42.xml" ContentType="application/vnd.openxmlformats-officedocument.drawingml.diagramStyle+xml"/>
  <Override PartName="/ppt/diagrams/colors42.xml" ContentType="application/vnd.openxmlformats-officedocument.drawingml.diagramColors+xml"/>
  <Override PartName="/ppt/diagrams/drawing42.xml" ContentType="application/vnd.ms-office.drawingml.diagramDrawing+xml"/>
  <Override PartName="/ppt/notesSlides/notesSlide24.xml" ContentType="application/vnd.openxmlformats-officedocument.presentationml.notesSlide+xml"/>
  <Override PartName="/ppt/diagrams/data43.xml" ContentType="application/vnd.openxmlformats-officedocument.drawingml.diagramData+xml"/>
  <Override PartName="/ppt/diagrams/layout43.xml" ContentType="application/vnd.openxmlformats-officedocument.drawingml.diagramLayout+xml"/>
  <Override PartName="/ppt/diagrams/quickStyle43.xml" ContentType="application/vnd.openxmlformats-officedocument.drawingml.diagramStyle+xml"/>
  <Override PartName="/ppt/diagrams/colors43.xml" ContentType="application/vnd.openxmlformats-officedocument.drawingml.diagramColors+xml"/>
  <Override PartName="/ppt/diagrams/drawing43.xml" ContentType="application/vnd.ms-office.drawingml.diagramDrawing+xml"/>
  <Override PartName="/ppt/notesSlides/notesSlide25.xml" ContentType="application/vnd.openxmlformats-officedocument.presentationml.notesSlide+xml"/>
  <Override PartName="/ppt/diagrams/data44.xml" ContentType="application/vnd.openxmlformats-officedocument.drawingml.diagramData+xml"/>
  <Override PartName="/ppt/diagrams/layout44.xml" ContentType="application/vnd.openxmlformats-officedocument.drawingml.diagramLayout+xml"/>
  <Override PartName="/ppt/diagrams/quickStyle44.xml" ContentType="application/vnd.openxmlformats-officedocument.drawingml.diagramStyle+xml"/>
  <Override PartName="/ppt/diagrams/colors44.xml" ContentType="application/vnd.openxmlformats-officedocument.drawingml.diagramColors+xml"/>
  <Override PartName="/ppt/diagrams/drawing44.xml" ContentType="application/vnd.ms-office.drawingml.diagramDrawing+xml"/>
  <Override PartName="/ppt/notesSlides/notesSlide26.xml" ContentType="application/vnd.openxmlformats-officedocument.presentationml.notesSlide+xml"/>
  <Override PartName="/ppt/diagrams/data45.xml" ContentType="application/vnd.openxmlformats-officedocument.drawingml.diagramData+xml"/>
  <Override PartName="/ppt/diagrams/layout45.xml" ContentType="application/vnd.openxmlformats-officedocument.drawingml.diagramLayout+xml"/>
  <Override PartName="/ppt/diagrams/quickStyle45.xml" ContentType="application/vnd.openxmlformats-officedocument.drawingml.diagramStyle+xml"/>
  <Override PartName="/ppt/diagrams/colors45.xml" ContentType="application/vnd.openxmlformats-officedocument.drawingml.diagramColors+xml"/>
  <Override PartName="/ppt/diagrams/drawing45.xml" ContentType="application/vnd.ms-office.drawingml.diagramDrawing+xml"/>
  <Override PartName="/ppt/notesSlides/notesSlide27.xml" ContentType="application/vnd.openxmlformats-officedocument.presentationml.notesSlide+xml"/>
  <Override PartName="/ppt/diagrams/data46.xml" ContentType="application/vnd.openxmlformats-officedocument.drawingml.diagramData+xml"/>
  <Override PartName="/ppt/diagrams/layout46.xml" ContentType="application/vnd.openxmlformats-officedocument.drawingml.diagramLayout+xml"/>
  <Override PartName="/ppt/diagrams/quickStyle46.xml" ContentType="application/vnd.openxmlformats-officedocument.drawingml.diagramStyle+xml"/>
  <Override PartName="/ppt/diagrams/colors46.xml" ContentType="application/vnd.openxmlformats-officedocument.drawingml.diagramColors+xml"/>
  <Override PartName="/ppt/diagrams/drawing46.xml" ContentType="application/vnd.ms-office.drawingml.diagramDrawing+xml"/>
  <Override PartName="/ppt/notesSlides/notesSlide28.xml" ContentType="application/vnd.openxmlformats-officedocument.presentationml.notesSlide+xml"/>
  <Override PartName="/ppt/diagrams/data47.xml" ContentType="application/vnd.openxmlformats-officedocument.drawingml.diagramData+xml"/>
  <Override PartName="/ppt/diagrams/layout47.xml" ContentType="application/vnd.openxmlformats-officedocument.drawingml.diagramLayout+xml"/>
  <Override PartName="/ppt/diagrams/quickStyle47.xml" ContentType="application/vnd.openxmlformats-officedocument.drawingml.diagramStyle+xml"/>
  <Override PartName="/ppt/diagrams/colors47.xml" ContentType="application/vnd.openxmlformats-officedocument.drawingml.diagramColors+xml"/>
  <Override PartName="/ppt/diagrams/drawing47.xml" ContentType="application/vnd.ms-office.drawingml.diagramDrawing+xml"/>
  <Override PartName="/ppt/notesSlides/notesSlide29.xml" ContentType="application/vnd.openxmlformats-officedocument.presentationml.notesSlide+xml"/>
  <Override PartName="/ppt/diagrams/data48.xml" ContentType="application/vnd.openxmlformats-officedocument.drawingml.diagramData+xml"/>
  <Override PartName="/ppt/diagrams/layout48.xml" ContentType="application/vnd.openxmlformats-officedocument.drawingml.diagramLayout+xml"/>
  <Override PartName="/ppt/diagrams/quickStyle48.xml" ContentType="application/vnd.openxmlformats-officedocument.drawingml.diagramStyle+xml"/>
  <Override PartName="/ppt/diagrams/colors48.xml" ContentType="application/vnd.openxmlformats-officedocument.drawingml.diagramColors+xml"/>
  <Override PartName="/ppt/diagrams/drawing48.xml" ContentType="application/vnd.ms-office.drawingml.diagramDrawing+xml"/>
  <Override PartName="/ppt/notesSlides/notesSlide30.xml" ContentType="application/vnd.openxmlformats-officedocument.presentationml.notesSlide+xml"/>
  <Override PartName="/ppt/diagrams/data49.xml" ContentType="application/vnd.openxmlformats-officedocument.drawingml.diagramData+xml"/>
  <Override PartName="/ppt/diagrams/layout49.xml" ContentType="application/vnd.openxmlformats-officedocument.drawingml.diagramLayout+xml"/>
  <Override PartName="/ppt/diagrams/quickStyle49.xml" ContentType="application/vnd.openxmlformats-officedocument.drawingml.diagramStyle+xml"/>
  <Override PartName="/ppt/diagrams/colors49.xml" ContentType="application/vnd.openxmlformats-officedocument.drawingml.diagramColors+xml"/>
  <Override PartName="/ppt/diagrams/drawing49.xml" ContentType="application/vnd.ms-office.drawingml.diagramDrawing+xml"/>
  <Override PartName="/ppt/notesSlides/notesSlide31.xml" ContentType="application/vnd.openxmlformats-officedocument.presentationml.notesSlide+xml"/>
  <Override PartName="/ppt/diagrams/data50.xml" ContentType="application/vnd.openxmlformats-officedocument.drawingml.diagramData+xml"/>
  <Override PartName="/ppt/diagrams/layout50.xml" ContentType="application/vnd.openxmlformats-officedocument.drawingml.diagramLayout+xml"/>
  <Override PartName="/ppt/diagrams/quickStyle50.xml" ContentType="application/vnd.openxmlformats-officedocument.drawingml.diagramStyle+xml"/>
  <Override PartName="/ppt/diagrams/colors50.xml" ContentType="application/vnd.openxmlformats-officedocument.drawingml.diagramColors+xml"/>
  <Override PartName="/ppt/diagrams/drawing50.xml" ContentType="application/vnd.ms-office.drawingml.diagramDrawing+xml"/>
  <Override PartName="/ppt/notesSlides/notesSlide32.xml" ContentType="application/vnd.openxmlformats-officedocument.presentationml.notesSlide+xml"/>
  <Override PartName="/ppt/diagrams/data51.xml" ContentType="application/vnd.openxmlformats-officedocument.drawingml.diagramData+xml"/>
  <Override PartName="/ppt/diagrams/layout51.xml" ContentType="application/vnd.openxmlformats-officedocument.drawingml.diagramLayout+xml"/>
  <Override PartName="/ppt/diagrams/quickStyle51.xml" ContentType="application/vnd.openxmlformats-officedocument.drawingml.diagramStyle+xml"/>
  <Override PartName="/ppt/diagrams/colors51.xml" ContentType="application/vnd.openxmlformats-officedocument.drawingml.diagramColors+xml"/>
  <Override PartName="/ppt/diagrams/drawing51.xml" ContentType="application/vnd.ms-office.drawingml.diagramDrawing+xml"/>
  <Override PartName="/ppt/notesSlides/notesSlide33.xml" ContentType="application/vnd.openxmlformats-officedocument.presentationml.notesSlide+xml"/>
  <Override PartName="/ppt/diagrams/data52.xml" ContentType="application/vnd.openxmlformats-officedocument.drawingml.diagramData+xml"/>
  <Override PartName="/ppt/diagrams/layout52.xml" ContentType="application/vnd.openxmlformats-officedocument.drawingml.diagramLayout+xml"/>
  <Override PartName="/ppt/diagrams/quickStyle52.xml" ContentType="application/vnd.openxmlformats-officedocument.drawingml.diagramStyle+xml"/>
  <Override PartName="/ppt/diagrams/colors52.xml" ContentType="application/vnd.openxmlformats-officedocument.drawingml.diagramColors+xml"/>
  <Override PartName="/ppt/diagrams/drawing52.xml" ContentType="application/vnd.ms-office.drawingml.diagramDrawing+xml"/>
  <Override PartName="/ppt/diagrams/data53.xml" ContentType="application/vnd.openxmlformats-officedocument.drawingml.diagramData+xml"/>
  <Override PartName="/ppt/diagrams/layout53.xml" ContentType="application/vnd.openxmlformats-officedocument.drawingml.diagramLayout+xml"/>
  <Override PartName="/ppt/diagrams/quickStyle53.xml" ContentType="application/vnd.openxmlformats-officedocument.drawingml.diagramStyle+xml"/>
  <Override PartName="/ppt/diagrams/colors53.xml" ContentType="application/vnd.openxmlformats-officedocument.drawingml.diagramColors+xml"/>
  <Override PartName="/ppt/diagrams/drawing53.xml" ContentType="application/vnd.ms-office.drawingml.diagramDrawing+xml"/>
  <Override PartName="/ppt/diagrams/data54.xml" ContentType="application/vnd.openxmlformats-officedocument.drawingml.diagramData+xml"/>
  <Override PartName="/ppt/diagrams/layout54.xml" ContentType="application/vnd.openxmlformats-officedocument.drawingml.diagramLayout+xml"/>
  <Override PartName="/ppt/diagrams/quickStyle54.xml" ContentType="application/vnd.openxmlformats-officedocument.drawingml.diagramStyle+xml"/>
  <Override PartName="/ppt/diagrams/colors54.xml" ContentType="application/vnd.openxmlformats-officedocument.drawingml.diagramColors+xml"/>
  <Override PartName="/ppt/diagrams/drawing54.xml" ContentType="application/vnd.ms-office.drawingml.diagramDrawing+xml"/>
  <Override PartName="/ppt/diagrams/data55.xml" ContentType="application/vnd.openxmlformats-officedocument.drawingml.diagramData+xml"/>
  <Override PartName="/ppt/diagrams/layout55.xml" ContentType="application/vnd.openxmlformats-officedocument.drawingml.diagramLayout+xml"/>
  <Override PartName="/ppt/diagrams/quickStyle55.xml" ContentType="application/vnd.openxmlformats-officedocument.drawingml.diagramStyle+xml"/>
  <Override PartName="/ppt/diagrams/colors55.xml" ContentType="application/vnd.openxmlformats-officedocument.drawingml.diagramColors+xml"/>
  <Override PartName="/ppt/diagrams/drawing5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79"/>
  </p:notesMasterIdLst>
  <p:handoutMasterIdLst>
    <p:handoutMasterId r:id="rId80"/>
  </p:handoutMasterIdLst>
  <p:sldIdLst>
    <p:sldId id="256" r:id="rId5"/>
    <p:sldId id="265" r:id="rId6"/>
    <p:sldId id="266" r:id="rId7"/>
    <p:sldId id="321" r:id="rId8"/>
    <p:sldId id="270" r:id="rId9"/>
    <p:sldId id="322" r:id="rId10"/>
    <p:sldId id="271" r:id="rId11"/>
    <p:sldId id="277" r:id="rId12"/>
    <p:sldId id="323" r:id="rId13"/>
    <p:sldId id="276" r:id="rId14"/>
    <p:sldId id="275" r:id="rId15"/>
    <p:sldId id="308" r:id="rId16"/>
    <p:sldId id="309" r:id="rId17"/>
    <p:sldId id="310" r:id="rId18"/>
    <p:sldId id="311" r:id="rId19"/>
    <p:sldId id="312" r:id="rId20"/>
    <p:sldId id="313" r:id="rId21"/>
    <p:sldId id="314" r:id="rId22"/>
    <p:sldId id="315" r:id="rId23"/>
    <p:sldId id="316" r:id="rId24"/>
    <p:sldId id="317" r:id="rId25"/>
    <p:sldId id="318" r:id="rId26"/>
    <p:sldId id="319" r:id="rId27"/>
    <p:sldId id="320" r:id="rId28"/>
    <p:sldId id="300" r:id="rId29"/>
    <p:sldId id="301" r:id="rId30"/>
    <p:sldId id="302" r:id="rId31"/>
    <p:sldId id="303" r:id="rId32"/>
    <p:sldId id="304" r:id="rId33"/>
    <p:sldId id="305" r:id="rId34"/>
    <p:sldId id="306" r:id="rId35"/>
    <p:sldId id="307" r:id="rId36"/>
    <p:sldId id="280" r:id="rId37"/>
    <p:sldId id="281" r:id="rId38"/>
    <p:sldId id="278" r:id="rId39"/>
    <p:sldId id="283" r:id="rId40"/>
    <p:sldId id="284" r:id="rId41"/>
    <p:sldId id="282" r:id="rId42"/>
    <p:sldId id="285" r:id="rId43"/>
    <p:sldId id="340" r:id="rId44"/>
    <p:sldId id="324" r:id="rId45"/>
    <p:sldId id="325" r:id="rId46"/>
    <p:sldId id="326" r:id="rId47"/>
    <p:sldId id="327" r:id="rId48"/>
    <p:sldId id="328" r:id="rId49"/>
    <p:sldId id="329" r:id="rId50"/>
    <p:sldId id="330" r:id="rId51"/>
    <p:sldId id="331" r:id="rId52"/>
    <p:sldId id="332" r:id="rId53"/>
    <p:sldId id="333" r:id="rId54"/>
    <p:sldId id="341" r:id="rId55"/>
    <p:sldId id="334" r:id="rId56"/>
    <p:sldId id="335" r:id="rId57"/>
    <p:sldId id="336" r:id="rId58"/>
    <p:sldId id="337" r:id="rId59"/>
    <p:sldId id="338" r:id="rId60"/>
    <p:sldId id="339" r:id="rId61"/>
    <p:sldId id="287" r:id="rId62"/>
    <p:sldId id="288" r:id="rId63"/>
    <p:sldId id="289" r:id="rId64"/>
    <p:sldId id="290" r:id="rId65"/>
    <p:sldId id="291" r:id="rId66"/>
    <p:sldId id="292" r:id="rId67"/>
    <p:sldId id="293" r:id="rId68"/>
    <p:sldId id="294" r:id="rId69"/>
    <p:sldId id="295" r:id="rId70"/>
    <p:sldId id="296" r:id="rId71"/>
    <p:sldId id="297" r:id="rId72"/>
    <p:sldId id="298" r:id="rId73"/>
    <p:sldId id="299" r:id="rId74"/>
    <p:sldId id="286" r:id="rId75"/>
    <p:sldId id="343" r:id="rId76"/>
    <p:sldId id="342" r:id="rId77"/>
    <p:sldId id="344" r:id="rId78"/>
  </p:sldIdLst>
  <p:sldSz cx="12188825" cy="6858000"/>
  <p:notesSz cx="6858000" cy="9144000"/>
  <p:defaultTextStyle>
    <a:defPPr rtl="0"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8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81" autoAdjust="0"/>
    <p:restoredTop sz="94706" autoAdjust="0"/>
  </p:normalViewPr>
  <p:slideViewPr>
    <p:cSldViewPr showGuides="1">
      <p:cViewPr varScale="1">
        <p:scale>
          <a:sx n="103" d="100"/>
          <a:sy n="103" d="100"/>
        </p:scale>
        <p:origin x="150" y="312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88" d="100"/>
          <a:sy n="88" d="100"/>
        </p:scale>
        <p:origin x="2910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tableStyles" Target="tableStyles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82" Type="http://schemas.openxmlformats.org/officeDocument/2006/relationships/viewProps" Target="viewProp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I - Le Client</a:t>
          </a:r>
          <a:endParaRPr lang="fr-FR" dirty="0">
            <a:solidFill>
              <a:schemeClr val="bg1"/>
            </a:solidFill>
          </a:endParaRPr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B93C0965-3270-41FF-BEB8-E0A58401D02D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VII - Bilan</a:t>
          </a:r>
          <a:endParaRPr lang="fr-FR"/>
        </a:p>
      </dgm:t>
    </dgm:pt>
    <dgm:pt modelId="{2DB8CC44-5C62-4F4E-B810-D8A075723EB4}" type="parTrans" cxnId="{2BFCFB9A-799F-42C6-8596-0564ABDD811D}">
      <dgm:prSet/>
      <dgm:spPr/>
      <dgm:t>
        <a:bodyPr/>
        <a:lstStyle/>
        <a:p>
          <a:endParaRPr lang="fr-FR"/>
        </a:p>
      </dgm:t>
    </dgm:pt>
    <dgm:pt modelId="{538D35AC-F2A2-4F6C-A4C1-4B3E0DEB63D9}" type="sibTrans" cxnId="{2BFCFB9A-799F-42C6-8596-0564ABDD811D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 - Fonctions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65BE4E39-09C4-416B-A70A-498BAA7AC461}" type="pres">
      <dgm:prSet presAssocID="{B93C0965-3270-41FF-BEB8-E0A58401D02D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DCE5E1B0-A586-4B4B-A2F1-4916C727C506}" type="presOf" srcId="{D01875E2-DFFD-44FC-B837-BEAC04CE05E9}" destId="{89FBDF15-C243-4B50-AE08-93678740F889}" srcOrd="0" destOrd="0" presId="urn:microsoft.com/office/officeart/2005/8/layout/chevron1"/>
    <dgm:cxn modelId="{40B93C40-6077-4E49-9FA7-BA9EAA55AEDD}" type="presOf" srcId="{26692324-74A4-484F-B89D-04138F6B2639}" destId="{7A621747-5729-4206-8BB1-74E6BDF3AA42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BA1B5793-D21D-4FA9-9A74-067C646907E3}" type="presOf" srcId="{B93C0965-3270-41FF-BEB8-E0A58401D02D}" destId="{65BE4E39-09C4-416B-A70A-498BAA7AC461}" srcOrd="0" destOrd="0" presId="urn:microsoft.com/office/officeart/2005/8/layout/chevron1"/>
    <dgm:cxn modelId="{2BFCFB9A-799F-42C6-8596-0564ABDD811D}" srcId="{67013EC6-1097-459B-B140-E831F539D52A}" destId="{B93C0965-3270-41FF-BEB8-E0A58401D02D}" srcOrd="6" destOrd="0" parTransId="{2DB8CC44-5C62-4F4E-B810-D8A075723EB4}" sibTransId="{538D35AC-F2A2-4F6C-A4C1-4B3E0DEB63D9}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88CCEAF1-1EBE-4CD8-9FC4-B2DE5FDA72CD}" type="presOf" srcId="{69B6576F-ACC5-427E-ABA8-6D7C32AC4DB6}" destId="{EA8A6A7F-429E-430B-90E7-1D65CAF998E8}" srcOrd="0" destOrd="0" presId="urn:microsoft.com/office/officeart/2005/8/layout/chevron1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AC34752E-50ED-4883-B6E0-FA2F2B1F90F2}" type="presOf" srcId="{67013EC6-1097-459B-B140-E831F539D52A}" destId="{C9DC8D7F-6E35-48BC-9ADC-0AB1D58B5B94}" srcOrd="0" destOrd="0" presId="urn:microsoft.com/office/officeart/2005/8/layout/chevron1"/>
    <dgm:cxn modelId="{13BB97F9-DE69-4F08-B044-2756702A675A}" type="presOf" srcId="{D41414F5-2AD6-49F6-A8E9-8A5320094721}" destId="{ED047E95-CA07-45F8-B1D2-EB2E44BB9E1C}" srcOrd="0" destOrd="0" presId="urn:microsoft.com/office/officeart/2005/8/layout/chevron1"/>
    <dgm:cxn modelId="{0CE9E276-E8B1-492C-A43E-D51D3F77D6D9}" type="presOf" srcId="{B3FBE3AE-86FB-4B03-AC03-C0291F72C582}" destId="{118BA2F9-35C5-4361-BAE9-280899126CF9}" srcOrd="0" destOrd="0" presId="urn:microsoft.com/office/officeart/2005/8/layout/chevron1"/>
    <dgm:cxn modelId="{D9FA5C07-0DAD-4DB5-AE31-A2050DDEB96B}" type="presOf" srcId="{63C38B30-742A-447D-AEDC-DB0823FECDDC}" destId="{18328266-3AB8-4638-9E3C-0128ACE908FC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CF19BF15-50FB-4358-8341-06395B2F7C40}" type="presParOf" srcId="{C9DC8D7F-6E35-48BC-9ADC-0AB1D58B5B94}" destId="{7A621747-5729-4206-8BB1-74E6BDF3AA42}" srcOrd="0" destOrd="0" presId="urn:microsoft.com/office/officeart/2005/8/layout/chevron1"/>
    <dgm:cxn modelId="{EEDCE420-41EB-4292-A235-EB7794418015}" type="presParOf" srcId="{C9DC8D7F-6E35-48BC-9ADC-0AB1D58B5B94}" destId="{66906A19-3308-439A-8312-A478E42A3773}" srcOrd="1" destOrd="0" presId="urn:microsoft.com/office/officeart/2005/8/layout/chevron1"/>
    <dgm:cxn modelId="{CCD80A5F-4421-4062-BBBE-C257B5074D99}" type="presParOf" srcId="{C9DC8D7F-6E35-48BC-9ADC-0AB1D58B5B94}" destId="{ED047E95-CA07-45F8-B1D2-EB2E44BB9E1C}" srcOrd="2" destOrd="0" presId="urn:microsoft.com/office/officeart/2005/8/layout/chevron1"/>
    <dgm:cxn modelId="{CAD701F0-FABC-4347-A817-DB8B40ADD23C}" type="presParOf" srcId="{C9DC8D7F-6E35-48BC-9ADC-0AB1D58B5B94}" destId="{2FBCACB6-6C02-4A2D-B164-335F4B52080E}" srcOrd="3" destOrd="0" presId="urn:microsoft.com/office/officeart/2005/8/layout/chevron1"/>
    <dgm:cxn modelId="{F9BDE7F9-02B7-4796-919A-C9F9F88DE77A}" type="presParOf" srcId="{C9DC8D7F-6E35-48BC-9ADC-0AB1D58B5B94}" destId="{89FBDF15-C243-4B50-AE08-93678740F889}" srcOrd="4" destOrd="0" presId="urn:microsoft.com/office/officeart/2005/8/layout/chevron1"/>
    <dgm:cxn modelId="{49BC4D31-8736-47F0-BB93-85CE0E171F45}" type="presParOf" srcId="{C9DC8D7F-6E35-48BC-9ADC-0AB1D58B5B94}" destId="{FDD02967-6E90-4122-9174-B7501C27237C}" srcOrd="5" destOrd="0" presId="urn:microsoft.com/office/officeart/2005/8/layout/chevron1"/>
    <dgm:cxn modelId="{AA365384-2129-4993-AF76-29CE06796175}" type="presParOf" srcId="{C9DC8D7F-6E35-48BC-9ADC-0AB1D58B5B94}" destId="{EA8A6A7F-429E-430B-90E7-1D65CAF998E8}" srcOrd="6" destOrd="0" presId="urn:microsoft.com/office/officeart/2005/8/layout/chevron1"/>
    <dgm:cxn modelId="{BE166611-67F5-4A8A-B621-128C83096F38}" type="presParOf" srcId="{C9DC8D7F-6E35-48BC-9ADC-0AB1D58B5B94}" destId="{A1A523E9-8E49-4984-BC25-BD0DB3152DCD}" srcOrd="7" destOrd="0" presId="urn:microsoft.com/office/officeart/2005/8/layout/chevron1"/>
    <dgm:cxn modelId="{1C4D1DC2-CB57-4FE6-AED3-58B36AD52A06}" type="presParOf" srcId="{C9DC8D7F-6E35-48BC-9ADC-0AB1D58B5B94}" destId="{18328266-3AB8-4638-9E3C-0128ACE908FC}" srcOrd="8" destOrd="0" presId="urn:microsoft.com/office/officeart/2005/8/layout/chevron1"/>
    <dgm:cxn modelId="{0941FDB3-A72F-4144-BB69-6AA360136B2C}" type="presParOf" srcId="{C9DC8D7F-6E35-48BC-9ADC-0AB1D58B5B94}" destId="{2C5992CA-1E93-4EB8-A648-F3C4DEF5B00F}" srcOrd="9" destOrd="0" presId="urn:microsoft.com/office/officeart/2005/8/layout/chevron1"/>
    <dgm:cxn modelId="{77FA35D6-187C-47D7-8D14-EBB2E669B02D}" type="presParOf" srcId="{C9DC8D7F-6E35-48BC-9ADC-0AB1D58B5B94}" destId="{118BA2F9-35C5-4361-BAE9-280899126CF9}" srcOrd="10" destOrd="0" presId="urn:microsoft.com/office/officeart/2005/8/layout/chevron1"/>
    <dgm:cxn modelId="{7ED0ECFD-5CCC-400E-8DE3-C60E7C49D93F}" type="presParOf" srcId="{C9DC8D7F-6E35-48BC-9ADC-0AB1D58B5B94}" destId="{F30B2CE2-0C0C-4014-9536-2D274D49B89E}" srcOrd="11" destOrd="0" presId="urn:microsoft.com/office/officeart/2005/8/layout/chevron1"/>
    <dgm:cxn modelId="{8A62A43D-E4DB-4988-9CF5-68766E9A3732}" type="presParOf" srcId="{C9DC8D7F-6E35-48BC-9ADC-0AB1D58B5B94}" destId="{65BE4E39-09C4-416B-A70A-498BAA7AC461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B93C0965-3270-41FF-BEB8-E0A58401D02D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 - Fonctions</a:t>
          </a:r>
          <a:endParaRPr lang="fr-FR" dirty="0"/>
        </a:p>
      </dgm:t>
    </dgm:pt>
    <dgm:pt modelId="{2DB8CC44-5C62-4F4E-B810-D8A075723EB4}" type="parTrans" cxnId="{2BFCFB9A-799F-42C6-8596-0564ABDD811D}">
      <dgm:prSet/>
      <dgm:spPr/>
      <dgm:t>
        <a:bodyPr/>
        <a:lstStyle/>
        <a:p>
          <a:endParaRPr lang="fr-FR"/>
        </a:p>
      </dgm:t>
    </dgm:pt>
    <dgm:pt modelId="{538D35AC-F2A2-4F6C-A4C1-4B3E0DEB63D9}" type="sibTrans" cxnId="{2BFCFB9A-799F-42C6-8596-0564ABDD811D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III – Projet 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8D466A30-8A33-4177-BCC8-4DCD17FB22F4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 – Conception et architecture</a:t>
          </a:r>
          <a:endParaRPr lang="fr-FR" dirty="0">
            <a:solidFill>
              <a:schemeClr val="bg1"/>
            </a:solidFill>
          </a:endParaRPr>
        </a:p>
      </dgm:t>
    </dgm:pt>
    <dgm:pt modelId="{59DFA5C1-7E07-44DA-AB70-361F068C0781}" type="parTrans" cxnId="{D767BB65-03F3-4893-BF77-73104DF0CF6A}">
      <dgm:prSet/>
      <dgm:spPr/>
      <dgm:t>
        <a:bodyPr/>
        <a:lstStyle/>
        <a:p>
          <a:endParaRPr lang="fr-FR"/>
        </a:p>
      </dgm:t>
    </dgm:pt>
    <dgm:pt modelId="{FABFD728-9785-438A-8E39-FF4692861168}" type="sibTrans" cxnId="{D767BB65-03F3-4893-BF77-73104DF0CF6A}">
      <dgm:prSet/>
      <dgm:spPr/>
      <dgm:t>
        <a:bodyPr/>
        <a:lstStyle/>
        <a:p>
          <a:endParaRPr lang="fr-FR"/>
        </a:p>
      </dgm:t>
    </dgm:pt>
    <dgm:pt modelId="{C943F299-E52E-45A9-BCFD-BF52F98558C0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VII - Bilan</a:t>
          </a:r>
          <a:endParaRPr lang="fr-FR"/>
        </a:p>
      </dgm:t>
    </dgm:pt>
    <dgm:pt modelId="{C8461058-D593-45E7-B3C6-54F1C5FAA0A6}" type="parTrans" cxnId="{890AF46F-786E-482D-B5EC-D530DFAC9C85}">
      <dgm:prSet/>
      <dgm:spPr/>
      <dgm:t>
        <a:bodyPr/>
        <a:lstStyle/>
        <a:p>
          <a:endParaRPr lang="fr-FR"/>
        </a:p>
      </dgm:t>
    </dgm:pt>
    <dgm:pt modelId="{90BB4B94-0DA6-4A25-B956-9B903EDFBDA0}" type="sibTrans" cxnId="{890AF46F-786E-482D-B5EC-D530DFAC9C85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7A621747-5729-4206-8BB1-74E6BDF3AA42}" type="pres">
      <dgm:prSet presAssocID="{26692324-74A4-484F-B89D-04138F6B2639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E2569A20-D040-4A65-80ED-095D9D2727D1}" type="pres">
      <dgm:prSet presAssocID="{8D466A30-8A33-4177-BCC8-4DCD17FB22F4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88CDF4E7-8FDB-43E5-A764-48A8DF3D54A6}" type="pres">
      <dgm:prSet presAssocID="{FABFD728-9785-438A-8E39-FF4692861168}" presName="parTxOnlySpace" presStyleCnt="0"/>
      <dgm:spPr/>
    </dgm:pt>
    <dgm:pt modelId="{65BE4E39-09C4-416B-A70A-498BAA7AC461}" type="pres">
      <dgm:prSet presAssocID="{B93C0965-3270-41FF-BEB8-E0A58401D02D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06220E75-875B-40BC-91DD-8D2F705E6B55}" type="pres">
      <dgm:prSet presAssocID="{538D35AC-F2A2-4F6C-A4C1-4B3E0DEB63D9}" presName="parTxOnlySpace" presStyleCnt="0"/>
      <dgm:spPr/>
    </dgm:pt>
    <dgm:pt modelId="{84D4F14B-88E3-434B-AFF1-4728BA8E5784}" type="pres">
      <dgm:prSet presAssocID="{C943F299-E52E-45A9-BCFD-BF52F98558C0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967C100-2293-40A9-8F7A-FC80E5F48B49}" type="presOf" srcId="{69B6576F-ACC5-427E-ABA8-6D7C32AC4DB6}" destId="{EA8A6A7F-429E-430B-90E7-1D65CAF998E8}" srcOrd="0" destOrd="0" presId="urn:microsoft.com/office/officeart/2005/8/layout/chevron1"/>
    <dgm:cxn modelId="{2FC497C2-4F37-48EE-A893-5D3815470E87}" type="presOf" srcId="{67013EC6-1097-459B-B140-E831F539D52A}" destId="{C9DC8D7F-6E35-48BC-9ADC-0AB1D58B5B94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D767BB65-03F3-4893-BF77-73104DF0CF6A}" srcId="{67013EC6-1097-459B-B140-E831F539D52A}" destId="{8D466A30-8A33-4177-BCC8-4DCD17FB22F4}" srcOrd="4" destOrd="0" parTransId="{59DFA5C1-7E07-44DA-AB70-361F068C0781}" sibTransId="{FABFD728-9785-438A-8E39-FF4692861168}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9AC9F9F8-3424-437A-BDC2-51F86C67C795}" type="presOf" srcId="{B93C0965-3270-41FF-BEB8-E0A58401D02D}" destId="{65BE4E39-09C4-416B-A70A-498BAA7AC461}" srcOrd="0" destOrd="0" presId="urn:microsoft.com/office/officeart/2005/8/layout/chevron1"/>
    <dgm:cxn modelId="{6C986EB5-1145-4A25-9506-4B339A47EA2A}" type="presOf" srcId="{8D466A30-8A33-4177-BCC8-4DCD17FB22F4}" destId="{E2569A20-D040-4A65-80ED-095D9D2727D1}" srcOrd="0" destOrd="0" presId="urn:microsoft.com/office/officeart/2005/8/layout/chevron1"/>
    <dgm:cxn modelId="{890AF46F-786E-482D-B5EC-D530DFAC9C85}" srcId="{67013EC6-1097-459B-B140-E831F539D52A}" destId="{C943F299-E52E-45A9-BCFD-BF52F98558C0}" srcOrd="6" destOrd="0" parTransId="{C8461058-D593-45E7-B3C6-54F1C5FAA0A6}" sibTransId="{90BB4B94-0DA6-4A25-B956-9B903EDFBDA0}"/>
    <dgm:cxn modelId="{A3538B12-9ADF-47C0-A4C5-7620CA25A184}" type="presOf" srcId="{D01875E2-DFFD-44FC-B837-BEAC04CE05E9}" destId="{89FBDF15-C243-4B50-AE08-93678740F889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9B7B02DC-28B6-4303-8007-82B13754810E}" type="presOf" srcId="{D41414F5-2AD6-49F6-A8E9-8A5320094721}" destId="{ED047E95-CA07-45F8-B1D2-EB2E44BB9E1C}" srcOrd="0" destOrd="0" presId="urn:microsoft.com/office/officeart/2005/8/layout/chevron1"/>
    <dgm:cxn modelId="{231DDF5E-A172-4248-BB14-6888DEBB4FAA}" type="presOf" srcId="{26692324-74A4-484F-B89D-04138F6B2639}" destId="{7A621747-5729-4206-8BB1-74E6BDF3AA42}" srcOrd="0" destOrd="0" presId="urn:microsoft.com/office/officeart/2005/8/layout/chevron1"/>
    <dgm:cxn modelId="{53C357E1-8754-44D5-85F9-B513E336BCAE}" type="presOf" srcId="{C943F299-E52E-45A9-BCFD-BF52F98558C0}" destId="{84D4F14B-88E3-434B-AFF1-4728BA8E5784}" srcOrd="0" destOrd="0" presId="urn:microsoft.com/office/officeart/2005/8/layout/chevron1"/>
    <dgm:cxn modelId="{2BFCFB9A-799F-42C6-8596-0564ABDD811D}" srcId="{67013EC6-1097-459B-B140-E831F539D52A}" destId="{B93C0965-3270-41FF-BEB8-E0A58401D02D}" srcOrd="5" destOrd="0" parTransId="{2DB8CC44-5C62-4F4E-B810-D8A075723EB4}" sibTransId="{538D35AC-F2A2-4F6C-A4C1-4B3E0DEB63D9}"/>
    <dgm:cxn modelId="{5DF0891A-4EB2-4B52-A62F-D1A0DF1B9BFD}" type="presParOf" srcId="{C9DC8D7F-6E35-48BC-9ADC-0AB1D58B5B94}" destId="{7A621747-5729-4206-8BB1-74E6BDF3AA42}" srcOrd="0" destOrd="0" presId="urn:microsoft.com/office/officeart/2005/8/layout/chevron1"/>
    <dgm:cxn modelId="{F9848CE9-8C75-4224-8A0C-25B278B48DC1}" type="presParOf" srcId="{C9DC8D7F-6E35-48BC-9ADC-0AB1D58B5B94}" destId="{66906A19-3308-439A-8312-A478E42A3773}" srcOrd="1" destOrd="0" presId="urn:microsoft.com/office/officeart/2005/8/layout/chevron1"/>
    <dgm:cxn modelId="{5F05A32D-F96E-4668-9711-DA8FEF60E983}" type="presParOf" srcId="{C9DC8D7F-6E35-48BC-9ADC-0AB1D58B5B94}" destId="{ED047E95-CA07-45F8-B1D2-EB2E44BB9E1C}" srcOrd="2" destOrd="0" presId="urn:microsoft.com/office/officeart/2005/8/layout/chevron1"/>
    <dgm:cxn modelId="{30AA7A6B-1D44-4B87-B292-10001D0EEF03}" type="presParOf" srcId="{C9DC8D7F-6E35-48BC-9ADC-0AB1D58B5B94}" destId="{2FBCACB6-6C02-4A2D-B164-335F4B52080E}" srcOrd="3" destOrd="0" presId="urn:microsoft.com/office/officeart/2005/8/layout/chevron1"/>
    <dgm:cxn modelId="{4FCB4AD0-D5B4-4AB8-AB8A-5F265A056EBA}" type="presParOf" srcId="{C9DC8D7F-6E35-48BC-9ADC-0AB1D58B5B94}" destId="{89FBDF15-C243-4B50-AE08-93678740F889}" srcOrd="4" destOrd="0" presId="urn:microsoft.com/office/officeart/2005/8/layout/chevron1"/>
    <dgm:cxn modelId="{1A6F9E4C-A77F-45F1-90A8-9F3CB01D46F3}" type="presParOf" srcId="{C9DC8D7F-6E35-48BC-9ADC-0AB1D58B5B94}" destId="{FDD02967-6E90-4122-9174-B7501C27237C}" srcOrd="5" destOrd="0" presId="urn:microsoft.com/office/officeart/2005/8/layout/chevron1"/>
    <dgm:cxn modelId="{C7201058-B13F-4F7C-B3A1-BB4B84DC3386}" type="presParOf" srcId="{C9DC8D7F-6E35-48BC-9ADC-0AB1D58B5B94}" destId="{EA8A6A7F-429E-430B-90E7-1D65CAF998E8}" srcOrd="6" destOrd="0" presId="urn:microsoft.com/office/officeart/2005/8/layout/chevron1"/>
    <dgm:cxn modelId="{39216F32-2E17-40CA-9362-3AA018822999}" type="presParOf" srcId="{C9DC8D7F-6E35-48BC-9ADC-0AB1D58B5B94}" destId="{A1A523E9-8E49-4984-BC25-BD0DB3152DCD}" srcOrd="7" destOrd="0" presId="urn:microsoft.com/office/officeart/2005/8/layout/chevron1"/>
    <dgm:cxn modelId="{947DEE86-312B-413D-A194-61A1DE67E16C}" type="presParOf" srcId="{C9DC8D7F-6E35-48BC-9ADC-0AB1D58B5B94}" destId="{E2569A20-D040-4A65-80ED-095D9D2727D1}" srcOrd="8" destOrd="0" presId="urn:microsoft.com/office/officeart/2005/8/layout/chevron1"/>
    <dgm:cxn modelId="{D470C6D6-7E6F-4A42-80D8-3379B88EE0A8}" type="presParOf" srcId="{C9DC8D7F-6E35-48BC-9ADC-0AB1D58B5B94}" destId="{88CDF4E7-8FDB-43E5-A764-48A8DF3D54A6}" srcOrd="9" destOrd="0" presId="urn:microsoft.com/office/officeart/2005/8/layout/chevron1"/>
    <dgm:cxn modelId="{8BDDD0BD-85C8-4286-A4E6-CC6937B033C8}" type="presParOf" srcId="{C9DC8D7F-6E35-48BC-9ADC-0AB1D58B5B94}" destId="{65BE4E39-09C4-416B-A70A-498BAA7AC461}" srcOrd="10" destOrd="0" presId="urn:microsoft.com/office/officeart/2005/8/layout/chevron1"/>
    <dgm:cxn modelId="{854CAF80-CABA-448A-805E-309CBAE2F728}" type="presParOf" srcId="{C9DC8D7F-6E35-48BC-9ADC-0AB1D58B5B94}" destId="{06220E75-875B-40BC-91DD-8D2F705E6B55}" srcOrd="11" destOrd="0" presId="urn:microsoft.com/office/officeart/2005/8/layout/chevron1"/>
    <dgm:cxn modelId="{24A73D09-4B28-4129-AFC0-D35B0A2CFF17}" type="presParOf" srcId="{C9DC8D7F-6E35-48BC-9ADC-0AB1D58B5B94}" destId="{84D4F14B-88E3-434B-AFF1-4728BA8E5784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B93C0965-3270-41FF-BEB8-E0A58401D02D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 - Fonctions</a:t>
          </a:r>
          <a:endParaRPr lang="fr-FR" dirty="0"/>
        </a:p>
      </dgm:t>
    </dgm:pt>
    <dgm:pt modelId="{2DB8CC44-5C62-4F4E-B810-D8A075723EB4}" type="parTrans" cxnId="{2BFCFB9A-799F-42C6-8596-0564ABDD811D}">
      <dgm:prSet/>
      <dgm:spPr/>
      <dgm:t>
        <a:bodyPr/>
        <a:lstStyle/>
        <a:p>
          <a:endParaRPr lang="fr-FR"/>
        </a:p>
      </dgm:t>
    </dgm:pt>
    <dgm:pt modelId="{538D35AC-F2A2-4F6C-A4C1-4B3E0DEB63D9}" type="sibTrans" cxnId="{2BFCFB9A-799F-42C6-8596-0564ABDD811D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III – Projet 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8D466A30-8A33-4177-BCC8-4DCD17FB22F4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 – Conception et architecture</a:t>
          </a:r>
          <a:endParaRPr lang="fr-FR" dirty="0">
            <a:solidFill>
              <a:schemeClr val="bg1"/>
            </a:solidFill>
          </a:endParaRPr>
        </a:p>
      </dgm:t>
    </dgm:pt>
    <dgm:pt modelId="{59DFA5C1-7E07-44DA-AB70-361F068C0781}" type="parTrans" cxnId="{D767BB65-03F3-4893-BF77-73104DF0CF6A}">
      <dgm:prSet/>
      <dgm:spPr/>
      <dgm:t>
        <a:bodyPr/>
        <a:lstStyle/>
        <a:p>
          <a:endParaRPr lang="fr-FR"/>
        </a:p>
      </dgm:t>
    </dgm:pt>
    <dgm:pt modelId="{FABFD728-9785-438A-8E39-FF4692861168}" type="sibTrans" cxnId="{D767BB65-03F3-4893-BF77-73104DF0CF6A}">
      <dgm:prSet/>
      <dgm:spPr/>
      <dgm:t>
        <a:bodyPr/>
        <a:lstStyle/>
        <a:p>
          <a:endParaRPr lang="fr-FR"/>
        </a:p>
      </dgm:t>
    </dgm:pt>
    <dgm:pt modelId="{C943F299-E52E-45A9-BCFD-BF52F98558C0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VII - Bilan</a:t>
          </a:r>
          <a:endParaRPr lang="fr-FR"/>
        </a:p>
      </dgm:t>
    </dgm:pt>
    <dgm:pt modelId="{C8461058-D593-45E7-B3C6-54F1C5FAA0A6}" type="parTrans" cxnId="{890AF46F-786E-482D-B5EC-D530DFAC9C85}">
      <dgm:prSet/>
      <dgm:spPr/>
      <dgm:t>
        <a:bodyPr/>
        <a:lstStyle/>
        <a:p>
          <a:endParaRPr lang="fr-FR"/>
        </a:p>
      </dgm:t>
    </dgm:pt>
    <dgm:pt modelId="{90BB4B94-0DA6-4A25-B956-9B903EDFBDA0}" type="sibTrans" cxnId="{890AF46F-786E-482D-B5EC-D530DFAC9C85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7A621747-5729-4206-8BB1-74E6BDF3AA42}" type="pres">
      <dgm:prSet presAssocID="{26692324-74A4-484F-B89D-04138F6B2639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E2569A20-D040-4A65-80ED-095D9D2727D1}" type="pres">
      <dgm:prSet presAssocID="{8D466A30-8A33-4177-BCC8-4DCD17FB22F4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88CDF4E7-8FDB-43E5-A764-48A8DF3D54A6}" type="pres">
      <dgm:prSet presAssocID="{FABFD728-9785-438A-8E39-FF4692861168}" presName="parTxOnlySpace" presStyleCnt="0"/>
      <dgm:spPr/>
    </dgm:pt>
    <dgm:pt modelId="{65BE4E39-09C4-416B-A70A-498BAA7AC461}" type="pres">
      <dgm:prSet presAssocID="{B93C0965-3270-41FF-BEB8-E0A58401D02D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06220E75-875B-40BC-91DD-8D2F705E6B55}" type="pres">
      <dgm:prSet presAssocID="{538D35AC-F2A2-4F6C-A4C1-4B3E0DEB63D9}" presName="parTxOnlySpace" presStyleCnt="0"/>
      <dgm:spPr/>
    </dgm:pt>
    <dgm:pt modelId="{84D4F14B-88E3-434B-AFF1-4728BA8E5784}" type="pres">
      <dgm:prSet presAssocID="{C943F299-E52E-45A9-BCFD-BF52F98558C0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86E750E2-04D1-46D2-B570-794B3D0D3AC8}" type="presOf" srcId="{8D466A30-8A33-4177-BCC8-4DCD17FB22F4}" destId="{E2569A20-D040-4A65-80ED-095D9D2727D1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D767BB65-03F3-4893-BF77-73104DF0CF6A}" srcId="{67013EC6-1097-459B-B140-E831F539D52A}" destId="{8D466A30-8A33-4177-BCC8-4DCD17FB22F4}" srcOrd="4" destOrd="0" parTransId="{59DFA5C1-7E07-44DA-AB70-361F068C0781}" sibTransId="{FABFD728-9785-438A-8E39-FF4692861168}"/>
    <dgm:cxn modelId="{2BFCFB9A-799F-42C6-8596-0564ABDD811D}" srcId="{67013EC6-1097-459B-B140-E831F539D52A}" destId="{B93C0965-3270-41FF-BEB8-E0A58401D02D}" srcOrd="5" destOrd="0" parTransId="{2DB8CC44-5C62-4F4E-B810-D8A075723EB4}" sibTransId="{538D35AC-F2A2-4F6C-A4C1-4B3E0DEB63D9}"/>
    <dgm:cxn modelId="{8824A4AA-5426-47FB-A31F-79A69398DB67}" type="presOf" srcId="{B93C0965-3270-41FF-BEB8-E0A58401D02D}" destId="{65BE4E39-09C4-416B-A70A-498BAA7AC461}" srcOrd="0" destOrd="0" presId="urn:microsoft.com/office/officeart/2005/8/layout/chevron1"/>
    <dgm:cxn modelId="{49F8A570-EA0B-4C56-8ABE-A83F66BEC342}" type="presOf" srcId="{D41414F5-2AD6-49F6-A8E9-8A5320094721}" destId="{ED047E95-CA07-45F8-B1D2-EB2E44BB9E1C}" srcOrd="0" destOrd="0" presId="urn:microsoft.com/office/officeart/2005/8/layout/chevron1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96749D81-8FF1-4079-9D5F-AC185ED74C7D}" type="presOf" srcId="{D01875E2-DFFD-44FC-B837-BEAC04CE05E9}" destId="{89FBDF15-C243-4B50-AE08-93678740F889}" srcOrd="0" destOrd="0" presId="urn:microsoft.com/office/officeart/2005/8/layout/chevron1"/>
    <dgm:cxn modelId="{890AF46F-786E-482D-B5EC-D530DFAC9C85}" srcId="{67013EC6-1097-459B-B140-E831F539D52A}" destId="{C943F299-E52E-45A9-BCFD-BF52F98558C0}" srcOrd="6" destOrd="0" parTransId="{C8461058-D593-45E7-B3C6-54F1C5FAA0A6}" sibTransId="{90BB4B94-0DA6-4A25-B956-9B903EDFBDA0}"/>
    <dgm:cxn modelId="{6BCA6CAA-CF62-420A-85AD-C174F48E958C}" type="presOf" srcId="{C943F299-E52E-45A9-BCFD-BF52F98558C0}" destId="{84D4F14B-88E3-434B-AFF1-4728BA8E5784}" srcOrd="0" destOrd="0" presId="urn:microsoft.com/office/officeart/2005/8/layout/chevron1"/>
    <dgm:cxn modelId="{A5E611D7-4220-4A5D-9FB1-1F0D68830C17}" type="presOf" srcId="{69B6576F-ACC5-427E-ABA8-6D7C32AC4DB6}" destId="{EA8A6A7F-429E-430B-90E7-1D65CAF998E8}" srcOrd="0" destOrd="0" presId="urn:microsoft.com/office/officeart/2005/8/layout/chevron1"/>
    <dgm:cxn modelId="{FA0CE681-6764-4DBD-BDEA-EEFA0D5316BD}" type="presOf" srcId="{67013EC6-1097-459B-B140-E831F539D52A}" destId="{C9DC8D7F-6E35-48BC-9ADC-0AB1D58B5B94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4D28946A-723C-425C-9F47-61DCF0CE4459}" type="presOf" srcId="{26692324-74A4-484F-B89D-04138F6B2639}" destId="{7A621747-5729-4206-8BB1-74E6BDF3AA42}" srcOrd="0" destOrd="0" presId="urn:microsoft.com/office/officeart/2005/8/layout/chevron1"/>
    <dgm:cxn modelId="{8BAA8851-5736-4216-B71D-5A0F2B5E129E}" type="presParOf" srcId="{C9DC8D7F-6E35-48BC-9ADC-0AB1D58B5B94}" destId="{7A621747-5729-4206-8BB1-74E6BDF3AA42}" srcOrd="0" destOrd="0" presId="urn:microsoft.com/office/officeart/2005/8/layout/chevron1"/>
    <dgm:cxn modelId="{65F2211C-BB02-43C9-9F29-0457AB552D9D}" type="presParOf" srcId="{C9DC8D7F-6E35-48BC-9ADC-0AB1D58B5B94}" destId="{66906A19-3308-439A-8312-A478E42A3773}" srcOrd="1" destOrd="0" presId="urn:microsoft.com/office/officeart/2005/8/layout/chevron1"/>
    <dgm:cxn modelId="{8FCD297C-5195-4CCC-B350-3D46542C41E2}" type="presParOf" srcId="{C9DC8D7F-6E35-48BC-9ADC-0AB1D58B5B94}" destId="{ED047E95-CA07-45F8-B1D2-EB2E44BB9E1C}" srcOrd="2" destOrd="0" presId="urn:microsoft.com/office/officeart/2005/8/layout/chevron1"/>
    <dgm:cxn modelId="{7EF955EE-7240-48F4-8546-AA466D3001A9}" type="presParOf" srcId="{C9DC8D7F-6E35-48BC-9ADC-0AB1D58B5B94}" destId="{2FBCACB6-6C02-4A2D-B164-335F4B52080E}" srcOrd="3" destOrd="0" presId="urn:microsoft.com/office/officeart/2005/8/layout/chevron1"/>
    <dgm:cxn modelId="{40C8CDF4-AC9D-4F44-ACA2-6B9ABDDEDAD3}" type="presParOf" srcId="{C9DC8D7F-6E35-48BC-9ADC-0AB1D58B5B94}" destId="{89FBDF15-C243-4B50-AE08-93678740F889}" srcOrd="4" destOrd="0" presId="urn:microsoft.com/office/officeart/2005/8/layout/chevron1"/>
    <dgm:cxn modelId="{05E95F84-334E-47EB-B5A6-848633CEC8F7}" type="presParOf" srcId="{C9DC8D7F-6E35-48BC-9ADC-0AB1D58B5B94}" destId="{FDD02967-6E90-4122-9174-B7501C27237C}" srcOrd="5" destOrd="0" presId="urn:microsoft.com/office/officeart/2005/8/layout/chevron1"/>
    <dgm:cxn modelId="{72434FC6-2865-4C23-A318-96B74054DF3C}" type="presParOf" srcId="{C9DC8D7F-6E35-48BC-9ADC-0AB1D58B5B94}" destId="{EA8A6A7F-429E-430B-90E7-1D65CAF998E8}" srcOrd="6" destOrd="0" presId="urn:microsoft.com/office/officeart/2005/8/layout/chevron1"/>
    <dgm:cxn modelId="{FB8A44B5-F26C-4A94-BF53-081EA4ADF2EA}" type="presParOf" srcId="{C9DC8D7F-6E35-48BC-9ADC-0AB1D58B5B94}" destId="{A1A523E9-8E49-4984-BC25-BD0DB3152DCD}" srcOrd="7" destOrd="0" presId="urn:microsoft.com/office/officeart/2005/8/layout/chevron1"/>
    <dgm:cxn modelId="{67E1CE66-B5F2-404F-A4A6-1028D129ECF5}" type="presParOf" srcId="{C9DC8D7F-6E35-48BC-9ADC-0AB1D58B5B94}" destId="{E2569A20-D040-4A65-80ED-095D9D2727D1}" srcOrd="8" destOrd="0" presId="urn:microsoft.com/office/officeart/2005/8/layout/chevron1"/>
    <dgm:cxn modelId="{9956EE0D-4EFF-4D48-9295-497A49531AB9}" type="presParOf" srcId="{C9DC8D7F-6E35-48BC-9ADC-0AB1D58B5B94}" destId="{88CDF4E7-8FDB-43E5-A764-48A8DF3D54A6}" srcOrd="9" destOrd="0" presId="urn:microsoft.com/office/officeart/2005/8/layout/chevron1"/>
    <dgm:cxn modelId="{14BCF065-4562-4E9F-BCB4-3951D2E4E493}" type="presParOf" srcId="{C9DC8D7F-6E35-48BC-9ADC-0AB1D58B5B94}" destId="{65BE4E39-09C4-416B-A70A-498BAA7AC461}" srcOrd="10" destOrd="0" presId="urn:microsoft.com/office/officeart/2005/8/layout/chevron1"/>
    <dgm:cxn modelId="{94E7E347-DF4A-4F1A-B344-359079F76D08}" type="presParOf" srcId="{C9DC8D7F-6E35-48BC-9ADC-0AB1D58B5B94}" destId="{06220E75-875B-40BC-91DD-8D2F705E6B55}" srcOrd="11" destOrd="0" presId="urn:microsoft.com/office/officeart/2005/8/layout/chevron1"/>
    <dgm:cxn modelId="{71F19C0A-C478-49B2-A486-F4080E2F148B}" type="presParOf" srcId="{C9DC8D7F-6E35-48BC-9ADC-0AB1D58B5B94}" destId="{84D4F14B-88E3-434B-AFF1-4728BA8E5784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B93C0965-3270-41FF-BEB8-E0A58401D02D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 - Fonctions</a:t>
          </a:r>
          <a:endParaRPr lang="fr-FR" dirty="0"/>
        </a:p>
      </dgm:t>
    </dgm:pt>
    <dgm:pt modelId="{2DB8CC44-5C62-4F4E-B810-D8A075723EB4}" type="parTrans" cxnId="{2BFCFB9A-799F-42C6-8596-0564ABDD811D}">
      <dgm:prSet/>
      <dgm:spPr/>
      <dgm:t>
        <a:bodyPr/>
        <a:lstStyle/>
        <a:p>
          <a:endParaRPr lang="fr-FR"/>
        </a:p>
      </dgm:t>
    </dgm:pt>
    <dgm:pt modelId="{538D35AC-F2A2-4F6C-A4C1-4B3E0DEB63D9}" type="sibTrans" cxnId="{2BFCFB9A-799F-42C6-8596-0564ABDD811D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III – Projet 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8D466A30-8A33-4177-BCC8-4DCD17FB22F4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 – Conception et architecture</a:t>
          </a:r>
          <a:endParaRPr lang="fr-FR" dirty="0">
            <a:solidFill>
              <a:schemeClr val="bg1"/>
            </a:solidFill>
          </a:endParaRPr>
        </a:p>
      </dgm:t>
    </dgm:pt>
    <dgm:pt modelId="{59DFA5C1-7E07-44DA-AB70-361F068C0781}" type="parTrans" cxnId="{D767BB65-03F3-4893-BF77-73104DF0CF6A}">
      <dgm:prSet/>
      <dgm:spPr/>
      <dgm:t>
        <a:bodyPr/>
        <a:lstStyle/>
        <a:p>
          <a:endParaRPr lang="fr-FR"/>
        </a:p>
      </dgm:t>
    </dgm:pt>
    <dgm:pt modelId="{FABFD728-9785-438A-8E39-FF4692861168}" type="sibTrans" cxnId="{D767BB65-03F3-4893-BF77-73104DF0CF6A}">
      <dgm:prSet/>
      <dgm:spPr/>
      <dgm:t>
        <a:bodyPr/>
        <a:lstStyle/>
        <a:p>
          <a:endParaRPr lang="fr-FR"/>
        </a:p>
      </dgm:t>
    </dgm:pt>
    <dgm:pt modelId="{C943F299-E52E-45A9-BCFD-BF52F98558C0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VII - Bilan</a:t>
          </a:r>
          <a:endParaRPr lang="fr-FR"/>
        </a:p>
      </dgm:t>
    </dgm:pt>
    <dgm:pt modelId="{C8461058-D593-45E7-B3C6-54F1C5FAA0A6}" type="parTrans" cxnId="{890AF46F-786E-482D-B5EC-D530DFAC9C85}">
      <dgm:prSet/>
      <dgm:spPr/>
      <dgm:t>
        <a:bodyPr/>
        <a:lstStyle/>
        <a:p>
          <a:endParaRPr lang="fr-FR"/>
        </a:p>
      </dgm:t>
    </dgm:pt>
    <dgm:pt modelId="{90BB4B94-0DA6-4A25-B956-9B903EDFBDA0}" type="sibTrans" cxnId="{890AF46F-786E-482D-B5EC-D530DFAC9C85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7A621747-5729-4206-8BB1-74E6BDF3AA42}" type="pres">
      <dgm:prSet presAssocID="{26692324-74A4-484F-B89D-04138F6B2639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E2569A20-D040-4A65-80ED-095D9D2727D1}" type="pres">
      <dgm:prSet presAssocID="{8D466A30-8A33-4177-BCC8-4DCD17FB22F4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88CDF4E7-8FDB-43E5-A764-48A8DF3D54A6}" type="pres">
      <dgm:prSet presAssocID="{FABFD728-9785-438A-8E39-FF4692861168}" presName="parTxOnlySpace" presStyleCnt="0"/>
      <dgm:spPr/>
    </dgm:pt>
    <dgm:pt modelId="{65BE4E39-09C4-416B-A70A-498BAA7AC461}" type="pres">
      <dgm:prSet presAssocID="{B93C0965-3270-41FF-BEB8-E0A58401D02D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06220E75-875B-40BC-91DD-8D2F705E6B55}" type="pres">
      <dgm:prSet presAssocID="{538D35AC-F2A2-4F6C-A4C1-4B3E0DEB63D9}" presName="parTxOnlySpace" presStyleCnt="0"/>
      <dgm:spPr/>
    </dgm:pt>
    <dgm:pt modelId="{84D4F14B-88E3-434B-AFF1-4728BA8E5784}" type="pres">
      <dgm:prSet presAssocID="{C943F299-E52E-45A9-BCFD-BF52F98558C0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D767BB65-03F3-4893-BF77-73104DF0CF6A}" srcId="{67013EC6-1097-459B-B140-E831F539D52A}" destId="{8D466A30-8A33-4177-BCC8-4DCD17FB22F4}" srcOrd="4" destOrd="0" parTransId="{59DFA5C1-7E07-44DA-AB70-361F068C0781}" sibTransId="{FABFD728-9785-438A-8E39-FF4692861168}"/>
    <dgm:cxn modelId="{C1E5E71A-4ACB-48A4-853B-37EE8793DBCA}" type="presOf" srcId="{67013EC6-1097-459B-B140-E831F539D52A}" destId="{C9DC8D7F-6E35-48BC-9ADC-0AB1D58B5B94}" srcOrd="0" destOrd="0" presId="urn:microsoft.com/office/officeart/2005/8/layout/chevron1"/>
    <dgm:cxn modelId="{AC052DD6-5E73-4233-8AEE-7CF7377FB2A6}" type="presOf" srcId="{B93C0965-3270-41FF-BEB8-E0A58401D02D}" destId="{65BE4E39-09C4-416B-A70A-498BAA7AC461}" srcOrd="0" destOrd="0" presId="urn:microsoft.com/office/officeart/2005/8/layout/chevron1"/>
    <dgm:cxn modelId="{2BFCFB9A-799F-42C6-8596-0564ABDD811D}" srcId="{67013EC6-1097-459B-B140-E831F539D52A}" destId="{B93C0965-3270-41FF-BEB8-E0A58401D02D}" srcOrd="5" destOrd="0" parTransId="{2DB8CC44-5C62-4F4E-B810-D8A075723EB4}" sibTransId="{538D35AC-F2A2-4F6C-A4C1-4B3E0DEB63D9}"/>
    <dgm:cxn modelId="{E103C17D-4C7B-4C39-92A0-3248095E1A1C}" type="presOf" srcId="{69B6576F-ACC5-427E-ABA8-6D7C32AC4DB6}" destId="{EA8A6A7F-429E-430B-90E7-1D65CAF998E8}" srcOrd="0" destOrd="0" presId="urn:microsoft.com/office/officeart/2005/8/layout/chevron1"/>
    <dgm:cxn modelId="{E34006FF-7EC9-47FD-AAC6-C1D50CBD6B07}" type="presOf" srcId="{26692324-74A4-484F-B89D-04138F6B2639}" destId="{7A621747-5729-4206-8BB1-74E6BDF3AA42}" srcOrd="0" destOrd="0" presId="urn:microsoft.com/office/officeart/2005/8/layout/chevron1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78C07087-97C5-4D48-B21E-A779D1A2DEF4}" type="presOf" srcId="{D01875E2-DFFD-44FC-B837-BEAC04CE05E9}" destId="{89FBDF15-C243-4B50-AE08-93678740F889}" srcOrd="0" destOrd="0" presId="urn:microsoft.com/office/officeart/2005/8/layout/chevron1"/>
    <dgm:cxn modelId="{890AF46F-786E-482D-B5EC-D530DFAC9C85}" srcId="{67013EC6-1097-459B-B140-E831F539D52A}" destId="{C943F299-E52E-45A9-BCFD-BF52F98558C0}" srcOrd="6" destOrd="0" parTransId="{C8461058-D593-45E7-B3C6-54F1C5FAA0A6}" sibTransId="{90BB4B94-0DA6-4A25-B956-9B903EDFBDA0}"/>
    <dgm:cxn modelId="{47920BAA-376D-4627-B585-983BAE31E5A6}" type="presOf" srcId="{8D466A30-8A33-4177-BCC8-4DCD17FB22F4}" destId="{E2569A20-D040-4A65-80ED-095D9D2727D1}" srcOrd="0" destOrd="0" presId="urn:microsoft.com/office/officeart/2005/8/layout/chevron1"/>
    <dgm:cxn modelId="{1D0C988A-373F-4A9C-96FC-BC5876DB8327}" type="presOf" srcId="{C943F299-E52E-45A9-BCFD-BF52F98558C0}" destId="{84D4F14B-88E3-434B-AFF1-4728BA8E5784}" srcOrd="0" destOrd="0" presId="urn:microsoft.com/office/officeart/2005/8/layout/chevron1"/>
    <dgm:cxn modelId="{0DA7DEB1-86A5-4C75-8E25-506A529E6F29}" type="presOf" srcId="{D41414F5-2AD6-49F6-A8E9-8A5320094721}" destId="{ED047E95-CA07-45F8-B1D2-EB2E44BB9E1C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839A8AED-82A1-4199-AB53-B7212150EEC9}" type="presParOf" srcId="{C9DC8D7F-6E35-48BC-9ADC-0AB1D58B5B94}" destId="{7A621747-5729-4206-8BB1-74E6BDF3AA42}" srcOrd="0" destOrd="0" presId="urn:microsoft.com/office/officeart/2005/8/layout/chevron1"/>
    <dgm:cxn modelId="{5B5061A8-28A3-488A-9951-FC0CCF76FE00}" type="presParOf" srcId="{C9DC8D7F-6E35-48BC-9ADC-0AB1D58B5B94}" destId="{66906A19-3308-439A-8312-A478E42A3773}" srcOrd="1" destOrd="0" presId="urn:microsoft.com/office/officeart/2005/8/layout/chevron1"/>
    <dgm:cxn modelId="{C805966D-6348-4BD4-8444-008580129D78}" type="presParOf" srcId="{C9DC8D7F-6E35-48BC-9ADC-0AB1D58B5B94}" destId="{ED047E95-CA07-45F8-B1D2-EB2E44BB9E1C}" srcOrd="2" destOrd="0" presId="urn:microsoft.com/office/officeart/2005/8/layout/chevron1"/>
    <dgm:cxn modelId="{E4D467BA-5AAB-42C6-8440-17189D4E732D}" type="presParOf" srcId="{C9DC8D7F-6E35-48BC-9ADC-0AB1D58B5B94}" destId="{2FBCACB6-6C02-4A2D-B164-335F4B52080E}" srcOrd="3" destOrd="0" presId="urn:microsoft.com/office/officeart/2005/8/layout/chevron1"/>
    <dgm:cxn modelId="{33693BC4-2E02-422E-A3D0-EE471FB77C33}" type="presParOf" srcId="{C9DC8D7F-6E35-48BC-9ADC-0AB1D58B5B94}" destId="{89FBDF15-C243-4B50-AE08-93678740F889}" srcOrd="4" destOrd="0" presId="urn:microsoft.com/office/officeart/2005/8/layout/chevron1"/>
    <dgm:cxn modelId="{FA41BB8C-7736-459E-9072-FB17D51B17A8}" type="presParOf" srcId="{C9DC8D7F-6E35-48BC-9ADC-0AB1D58B5B94}" destId="{FDD02967-6E90-4122-9174-B7501C27237C}" srcOrd="5" destOrd="0" presId="urn:microsoft.com/office/officeart/2005/8/layout/chevron1"/>
    <dgm:cxn modelId="{2B6A9D42-552D-436C-9833-532578583264}" type="presParOf" srcId="{C9DC8D7F-6E35-48BC-9ADC-0AB1D58B5B94}" destId="{EA8A6A7F-429E-430B-90E7-1D65CAF998E8}" srcOrd="6" destOrd="0" presId="urn:microsoft.com/office/officeart/2005/8/layout/chevron1"/>
    <dgm:cxn modelId="{8E09976E-3FD2-4329-9E6E-0988C174311B}" type="presParOf" srcId="{C9DC8D7F-6E35-48BC-9ADC-0AB1D58B5B94}" destId="{A1A523E9-8E49-4984-BC25-BD0DB3152DCD}" srcOrd="7" destOrd="0" presId="urn:microsoft.com/office/officeart/2005/8/layout/chevron1"/>
    <dgm:cxn modelId="{AA3466E8-A10C-437D-9566-2061445705BC}" type="presParOf" srcId="{C9DC8D7F-6E35-48BC-9ADC-0AB1D58B5B94}" destId="{E2569A20-D040-4A65-80ED-095D9D2727D1}" srcOrd="8" destOrd="0" presId="urn:microsoft.com/office/officeart/2005/8/layout/chevron1"/>
    <dgm:cxn modelId="{81A2BF52-6335-4439-96A7-86F8D4BDDA82}" type="presParOf" srcId="{C9DC8D7F-6E35-48BC-9ADC-0AB1D58B5B94}" destId="{88CDF4E7-8FDB-43E5-A764-48A8DF3D54A6}" srcOrd="9" destOrd="0" presId="urn:microsoft.com/office/officeart/2005/8/layout/chevron1"/>
    <dgm:cxn modelId="{B6E2D5C7-31CB-4889-8FF2-582AD64C87ED}" type="presParOf" srcId="{C9DC8D7F-6E35-48BC-9ADC-0AB1D58B5B94}" destId="{65BE4E39-09C4-416B-A70A-498BAA7AC461}" srcOrd="10" destOrd="0" presId="urn:microsoft.com/office/officeart/2005/8/layout/chevron1"/>
    <dgm:cxn modelId="{F0B6BACC-8BE7-4C5B-8989-BCD47DF9EEA5}" type="presParOf" srcId="{C9DC8D7F-6E35-48BC-9ADC-0AB1D58B5B94}" destId="{06220E75-875B-40BC-91DD-8D2F705E6B55}" srcOrd="11" destOrd="0" presId="urn:microsoft.com/office/officeart/2005/8/layout/chevron1"/>
    <dgm:cxn modelId="{9A255377-A2C2-4E59-A0AE-C14133AF72F6}" type="presParOf" srcId="{C9DC8D7F-6E35-48BC-9ADC-0AB1D58B5B94}" destId="{84D4F14B-88E3-434B-AFF1-4728BA8E5784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B93C0965-3270-41FF-BEB8-E0A58401D02D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 - Fonctions</a:t>
          </a:r>
          <a:endParaRPr lang="fr-FR" dirty="0"/>
        </a:p>
      </dgm:t>
    </dgm:pt>
    <dgm:pt modelId="{2DB8CC44-5C62-4F4E-B810-D8A075723EB4}" type="parTrans" cxnId="{2BFCFB9A-799F-42C6-8596-0564ABDD811D}">
      <dgm:prSet/>
      <dgm:spPr/>
      <dgm:t>
        <a:bodyPr/>
        <a:lstStyle/>
        <a:p>
          <a:endParaRPr lang="fr-FR"/>
        </a:p>
      </dgm:t>
    </dgm:pt>
    <dgm:pt modelId="{538D35AC-F2A2-4F6C-A4C1-4B3E0DEB63D9}" type="sibTrans" cxnId="{2BFCFB9A-799F-42C6-8596-0564ABDD811D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III – Projet 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8D466A30-8A33-4177-BCC8-4DCD17FB22F4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 – Conception et architecture</a:t>
          </a:r>
          <a:endParaRPr lang="fr-FR" dirty="0">
            <a:solidFill>
              <a:schemeClr val="bg1"/>
            </a:solidFill>
          </a:endParaRPr>
        </a:p>
      </dgm:t>
    </dgm:pt>
    <dgm:pt modelId="{59DFA5C1-7E07-44DA-AB70-361F068C0781}" type="parTrans" cxnId="{D767BB65-03F3-4893-BF77-73104DF0CF6A}">
      <dgm:prSet/>
      <dgm:spPr/>
      <dgm:t>
        <a:bodyPr/>
        <a:lstStyle/>
        <a:p>
          <a:endParaRPr lang="fr-FR"/>
        </a:p>
      </dgm:t>
    </dgm:pt>
    <dgm:pt modelId="{FABFD728-9785-438A-8E39-FF4692861168}" type="sibTrans" cxnId="{D767BB65-03F3-4893-BF77-73104DF0CF6A}">
      <dgm:prSet/>
      <dgm:spPr/>
      <dgm:t>
        <a:bodyPr/>
        <a:lstStyle/>
        <a:p>
          <a:endParaRPr lang="fr-FR"/>
        </a:p>
      </dgm:t>
    </dgm:pt>
    <dgm:pt modelId="{C943F299-E52E-45A9-BCFD-BF52F98558C0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VII - Bilan</a:t>
          </a:r>
          <a:endParaRPr lang="fr-FR"/>
        </a:p>
      </dgm:t>
    </dgm:pt>
    <dgm:pt modelId="{C8461058-D593-45E7-B3C6-54F1C5FAA0A6}" type="parTrans" cxnId="{890AF46F-786E-482D-B5EC-D530DFAC9C85}">
      <dgm:prSet/>
      <dgm:spPr/>
      <dgm:t>
        <a:bodyPr/>
        <a:lstStyle/>
        <a:p>
          <a:endParaRPr lang="fr-FR"/>
        </a:p>
      </dgm:t>
    </dgm:pt>
    <dgm:pt modelId="{90BB4B94-0DA6-4A25-B956-9B903EDFBDA0}" type="sibTrans" cxnId="{890AF46F-786E-482D-B5EC-D530DFAC9C85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7A621747-5729-4206-8BB1-74E6BDF3AA42}" type="pres">
      <dgm:prSet presAssocID="{26692324-74A4-484F-B89D-04138F6B2639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E2569A20-D040-4A65-80ED-095D9D2727D1}" type="pres">
      <dgm:prSet presAssocID="{8D466A30-8A33-4177-BCC8-4DCD17FB22F4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88CDF4E7-8FDB-43E5-A764-48A8DF3D54A6}" type="pres">
      <dgm:prSet presAssocID="{FABFD728-9785-438A-8E39-FF4692861168}" presName="parTxOnlySpace" presStyleCnt="0"/>
      <dgm:spPr/>
    </dgm:pt>
    <dgm:pt modelId="{65BE4E39-09C4-416B-A70A-498BAA7AC461}" type="pres">
      <dgm:prSet presAssocID="{B93C0965-3270-41FF-BEB8-E0A58401D02D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06220E75-875B-40BC-91DD-8D2F705E6B55}" type="pres">
      <dgm:prSet presAssocID="{538D35AC-F2A2-4F6C-A4C1-4B3E0DEB63D9}" presName="parTxOnlySpace" presStyleCnt="0"/>
      <dgm:spPr/>
    </dgm:pt>
    <dgm:pt modelId="{84D4F14B-88E3-434B-AFF1-4728BA8E5784}" type="pres">
      <dgm:prSet presAssocID="{C943F299-E52E-45A9-BCFD-BF52F98558C0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06A38DF1-AFF1-449E-8696-3708F88C1FA7}" type="presOf" srcId="{D01875E2-DFFD-44FC-B837-BEAC04CE05E9}" destId="{89FBDF15-C243-4B50-AE08-93678740F889}" srcOrd="0" destOrd="0" presId="urn:microsoft.com/office/officeart/2005/8/layout/chevron1"/>
    <dgm:cxn modelId="{4E67C3B2-4973-4AC9-A114-2AE5386EDDBC}" type="presOf" srcId="{B93C0965-3270-41FF-BEB8-E0A58401D02D}" destId="{65BE4E39-09C4-416B-A70A-498BAA7AC461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231C8307-64D5-42FE-91B9-BA99B235C775}" type="presOf" srcId="{D41414F5-2AD6-49F6-A8E9-8A5320094721}" destId="{ED047E95-CA07-45F8-B1D2-EB2E44BB9E1C}" srcOrd="0" destOrd="0" presId="urn:microsoft.com/office/officeart/2005/8/layout/chevron1"/>
    <dgm:cxn modelId="{53D456FF-708B-4DE2-830A-A19FDEAB60E9}" type="presOf" srcId="{C943F299-E52E-45A9-BCFD-BF52F98558C0}" destId="{84D4F14B-88E3-434B-AFF1-4728BA8E5784}" srcOrd="0" destOrd="0" presId="urn:microsoft.com/office/officeart/2005/8/layout/chevron1"/>
    <dgm:cxn modelId="{D767BB65-03F3-4893-BF77-73104DF0CF6A}" srcId="{67013EC6-1097-459B-B140-E831F539D52A}" destId="{8D466A30-8A33-4177-BCC8-4DCD17FB22F4}" srcOrd="4" destOrd="0" parTransId="{59DFA5C1-7E07-44DA-AB70-361F068C0781}" sibTransId="{FABFD728-9785-438A-8E39-FF4692861168}"/>
    <dgm:cxn modelId="{03D91A79-C53F-4D77-9EC2-94283E988F38}" type="presOf" srcId="{67013EC6-1097-459B-B140-E831F539D52A}" destId="{C9DC8D7F-6E35-48BC-9ADC-0AB1D58B5B94}" srcOrd="0" destOrd="0" presId="urn:microsoft.com/office/officeart/2005/8/layout/chevron1"/>
    <dgm:cxn modelId="{2BFCFB9A-799F-42C6-8596-0564ABDD811D}" srcId="{67013EC6-1097-459B-B140-E831F539D52A}" destId="{B93C0965-3270-41FF-BEB8-E0A58401D02D}" srcOrd="5" destOrd="0" parTransId="{2DB8CC44-5C62-4F4E-B810-D8A075723EB4}" sibTransId="{538D35AC-F2A2-4F6C-A4C1-4B3E0DEB63D9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4B029430-FC10-4356-842A-883A1585062B}" type="presOf" srcId="{26692324-74A4-484F-B89D-04138F6B2639}" destId="{7A621747-5729-4206-8BB1-74E6BDF3AA42}" srcOrd="0" destOrd="0" presId="urn:microsoft.com/office/officeart/2005/8/layout/chevron1"/>
    <dgm:cxn modelId="{0B88F5E8-4C30-405A-B41F-CA2BD8369928}" type="presOf" srcId="{8D466A30-8A33-4177-BCC8-4DCD17FB22F4}" destId="{E2569A20-D040-4A65-80ED-095D9D2727D1}" srcOrd="0" destOrd="0" presId="urn:microsoft.com/office/officeart/2005/8/layout/chevron1"/>
    <dgm:cxn modelId="{890AF46F-786E-482D-B5EC-D530DFAC9C85}" srcId="{67013EC6-1097-459B-B140-E831F539D52A}" destId="{C943F299-E52E-45A9-BCFD-BF52F98558C0}" srcOrd="6" destOrd="0" parTransId="{C8461058-D593-45E7-B3C6-54F1C5FAA0A6}" sibTransId="{90BB4B94-0DA6-4A25-B956-9B903EDFBDA0}"/>
    <dgm:cxn modelId="{26944FA4-0E4F-4C5D-A5C8-074549306BCD}" type="presOf" srcId="{69B6576F-ACC5-427E-ABA8-6D7C32AC4DB6}" destId="{EA8A6A7F-429E-430B-90E7-1D65CAF998E8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1720E7F6-453E-40DE-AE0D-59E1F7F4D27C}" type="presParOf" srcId="{C9DC8D7F-6E35-48BC-9ADC-0AB1D58B5B94}" destId="{7A621747-5729-4206-8BB1-74E6BDF3AA42}" srcOrd="0" destOrd="0" presId="urn:microsoft.com/office/officeart/2005/8/layout/chevron1"/>
    <dgm:cxn modelId="{49F09148-6FDE-4A2A-8C3C-BC13BCA04989}" type="presParOf" srcId="{C9DC8D7F-6E35-48BC-9ADC-0AB1D58B5B94}" destId="{66906A19-3308-439A-8312-A478E42A3773}" srcOrd="1" destOrd="0" presId="urn:microsoft.com/office/officeart/2005/8/layout/chevron1"/>
    <dgm:cxn modelId="{551B9111-B797-4188-85C0-E94EEE8742B8}" type="presParOf" srcId="{C9DC8D7F-6E35-48BC-9ADC-0AB1D58B5B94}" destId="{ED047E95-CA07-45F8-B1D2-EB2E44BB9E1C}" srcOrd="2" destOrd="0" presId="urn:microsoft.com/office/officeart/2005/8/layout/chevron1"/>
    <dgm:cxn modelId="{A6B4D566-BF98-4113-97DE-D5C3432336B2}" type="presParOf" srcId="{C9DC8D7F-6E35-48BC-9ADC-0AB1D58B5B94}" destId="{2FBCACB6-6C02-4A2D-B164-335F4B52080E}" srcOrd="3" destOrd="0" presId="urn:microsoft.com/office/officeart/2005/8/layout/chevron1"/>
    <dgm:cxn modelId="{B05574A2-E20E-468B-B010-B5E9AC8B4868}" type="presParOf" srcId="{C9DC8D7F-6E35-48BC-9ADC-0AB1D58B5B94}" destId="{89FBDF15-C243-4B50-AE08-93678740F889}" srcOrd="4" destOrd="0" presId="urn:microsoft.com/office/officeart/2005/8/layout/chevron1"/>
    <dgm:cxn modelId="{F1A61A6B-B165-4DFE-8A0C-CB0509592CBE}" type="presParOf" srcId="{C9DC8D7F-6E35-48BC-9ADC-0AB1D58B5B94}" destId="{FDD02967-6E90-4122-9174-B7501C27237C}" srcOrd="5" destOrd="0" presId="urn:microsoft.com/office/officeart/2005/8/layout/chevron1"/>
    <dgm:cxn modelId="{D696FAD5-2096-49EA-B1AC-5AF0EAC5421B}" type="presParOf" srcId="{C9DC8D7F-6E35-48BC-9ADC-0AB1D58B5B94}" destId="{EA8A6A7F-429E-430B-90E7-1D65CAF998E8}" srcOrd="6" destOrd="0" presId="urn:microsoft.com/office/officeart/2005/8/layout/chevron1"/>
    <dgm:cxn modelId="{962FC0D0-0BB4-4B1A-B1FE-C2C30EBEB382}" type="presParOf" srcId="{C9DC8D7F-6E35-48BC-9ADC-0AB1D58B5B94}" destId="{A1A523E9-8E49-4984-BC25-BD0DB3152DCD}" srcOrd="7" destOrd="0" presId="urn:microsoft.com/office/officeart/2005/8/layout/chevron1"/>
    <dgm:cxn modelId="{E494F7C3-9B59-4F54-BC67-1FF04405C03D}" type="presParOf" srcId="{C9DC8D7F-6E35-48BC-9ADC-0AB1D58B5B94}" destId="{E2569A20-D040-4A65-80ED-095D9D2727D1}" srcOrd="8" destOrd="0" presId="urn:microsoft.com/office/officeart/2005/8/layout/chevron1"/>
    <dgm:cxn modelId="{699DD8E4-2941-4500-BB97-C744C7C9D145}" type="presParOf" srcId="{C9DC8D7F-6E35-48BC-9ADC-0AB1D58B5B94}" destId="{88CDF4E7-8FDB-43E5-A764-48A8DF3D54A6}" srcOrd="9" destOrd="0" presId="urn:microsoft.com/office/officeart/2005/8/layout/chevron1"/>
    <dgm:cxn modelId="{1A65C979-E109-4D5B-97EF-8B949E49A297}" type="presParOf" srcId="{C9DC8D7F-6E35-48BC-9ADC-0AB1D58B5B94}" destId="{65BE4E39-09C4-416B-A70A-498BAA7AC461}" srcOrd="10" destOrd="0" presId="urn:microsoft.com/office/officeart/2005/8/layout/chevron1"/>
    <dgm:cxn modelId="{CAF36988-2E6F-4E9D-935A-337DBF89D055}" type="presParOf" srcId="{C9DC8D7F-6E35-48BC-9ADC-0AB1D58B5B94}" destId="{06220E75-875B-40BC-91DD-8D2F705E6B55}" srcOrd="11" destOrd="0" presId="urn:microsoft.com/office/officeart/2005/8/layout/chevron1"/>
    <dgm:cxn modelId="{D9BA5280-9399-4883-A3A6-5E08F2C7C8BA}" type="presParOf" srcId="{C9DC8D7F-6E35-48BC-9ADC-0AB1D58B5B94}" destId="{84D4F14B-88E3-434B-AFF1-4728BA8E5784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B93C0965-3270-41FF-BEB8-E0A58401D02D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 - Fonctions</a:t>
          </a:r>
          <a:endParaRPr lang="fr-FR" dirty="0"/>
        </a:p>
      </dgm:t>
    </dgm:pt>
    <dgm:pt modelId="{2DB8CC44-5C62-4F4E-B810-D8A075723EB4}" type="parTrans" cxnId="{2BFCFB9A-799F-42C6-8596-0564ABDD811D}">
      <dgm:prSet/>
      <dgm:spPr/>
      <dgm:t>
        <a:bodyPr/>
        <a:lstStyle/>
        <a:p>
          <a:endParaRPr lang="fr-FR"/>
        </a:p>
      </dgm:t>
    </dgm:pt>
    <dgm:pt modelId="{538D35AC-F2A2-4F6C-A4C1-4B3E0DEB63D9}" type="sibTrans" cxnId="{2BFCFB9A-799F-42C6-8596-0564ABDD811D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III – Projet 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8D466A30-8A33-4177-BCC8-4DCD17FB22F4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 – Conception et architecture</a:t>
          </a:r>
          <a:endParaRPr lang="fr-FR" dirty="0">
            <a:solidFill>
              <a:schemeClr val="bg1"/>
            </a:solidFill>
          </a:endParaRPr>
        </a:p>
      </dgm:t>
    </dgm:pt>
    <dgm:pt modelId="{59DFA5C1-7E07-44DA-AB70-361F068C0781}" type="parTrans" cxnId="{D767BB65-03F3-4893-BF77-73104DF0CF6A}">
      <dgm:prSet/>
      <dgm:spPr/>
      <dgm:t>
        <a:bodyPr/>
        <a:lstStyle/>
        <a:p>
          <a:endParaRPr lang="fr-FR"/>
        </a:p>
      </dgm:t>
    </dgm:pt>
    <dgm:pt modelId="{FABFD728-9785-438A-8E39-FF4692861168}" type="sibTrans" cxnId="{D767BB65-03F3-4893-BF77-73104DF0CF6A}">
      <dgm:prSet/>
      <dgm:spPr/>
      <dgm:t>
        <a:bodyPr/>
        <a:lstStyle/>
        <a:p>
          <a:endParaRPr lang="fr-FR"/>
        </a:p>
      </dgm:t>
    </dgm:pt>
    <dgm:pt modelId="{C943F299-E52E-45A9-BCFD-BF52F98558C0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VII - Bilan</a:t>
          </a:r>
          <a:endParaRPr lang="fr-FR"/>
        </a:p>
      </dgm:t>
    </dgm:pt>
    <dgm:pt modelId="{C8461058-D593-45E7-B3C6-54F1C5FAA0A6}" type="parTrans" cxnId="{890AF46F-786E-482D-B5EC-D530DFAC9C85}">
      <dgm:prSet/>
      <dgm:spPr/>
      <dgm:t>
        <a:bodyPr/>
        <a:lstStyle/>
        <a:p>
          <a:endParaRPr lang="fr-FR"/>
        </a:p>
      </dgm:t>
    </dgm:pt>
    <dgm:pt modelId="{90BB4B94-0DA6-4A25-B956-9B903EDFBDA0}" type="sibTrans" cxnId="{890AF46F-786E-482D-B5EC-D530DFAC9C85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7A621747-5729-4206-8BB1-74E6BDF3AA42}" type="pres">
      <dgm:prSet presAssocID="{26692324-74A4-484F-B89D-04138F6B2639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E2569A20-D040-4A65-80ED-095D9D2727D1}" type="pres">
      <dgm:prSet presAssocID="{8D466A30-8A33-4177-BCC8-4DCD17FB22F4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88CDF4E7-8FDB-43E5-A764-48A8DF3D54A6}" type="pres">
      <dgm:prSet presAssocID="{FABFD728-9785-438A-8E39-FF4692861168}" presName="parTxOnlySpace" presStyleCnt="0"/>
      <dgm:spPr/>
    </dgm:pt>
    <dgm:pt modelId="{65BE4E39-09C4-416B-A70A-498BAA7AC461}" type="pres">
      <dgm:prSet presAssocID="{B93C0965-3270-41FF-BEB8-E0A58401D02D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06220E75-875B-40BC-91DD-8D2F705E6B55}" type="pres">
      <dgm:prSet presAssocID="{538D35AC-F2A2-4F6C-A4C1-4B3E0DEB63D9}" presName="parTxOnlySpace" presStyleCnt="0"/>
      <dgm:spPr/>
    </dgm:pt>
    <dgm:pt modelId="{84D4F14B-88E3-434B-AFF1-4728BA8E5784}" type="pres">
      <dgm:prSet presAssocID="{C943F299-E52E-45A9-BCFD-BF52F98558C0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53DB2DDE-27E3-49CE-B2EC-700BC03A909A}" type="presOf" srcId="{69B6576F-ACC5-427E-ABA8-6D7C32AC4DB6}" destId="{EA8A6A7F-429E-430B-90E7-1D65CAF998E8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7DABA402-8BB3-4C38-9F71-0F82FDF6CA36}" type="presOf" srcId="{D01875E2-DFFD-44FC-B837-BEAC04CE05E9}" destId="{89FBDF15-C243-4B50-AE08-93678740F889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D767BB65-03F3-4893-BF77-73104DF0CF6A}" srcId="{67013EC6-1097-459B-B140-E831F539D52A}" destId="{8D466A30-8A33-4177-BCC8-4DCD17FB22F4}" srcOrd="4" destOrd="0" parTransId="{59DFA5C1-7E07-44DA-AB70-361F068C0781}" sibTransId="{FABFD728-9785-438A-8E39-FF4692861168}"/>
    <dgm:cxn modelId="{5BE318B7-0B33-4ECF-BC32-617AF6913F39}" type="presOf" srcId="{26692324-74A4-484F-B89D-04138F6B2639}" destId="{7A621747-5729-4206-8BB1-74E6BDF3AA42}" srcOrd="0" destOrd="0" presId="urn:microsoft.com/office/officeart/2005/8/layout/chevron1"/>
    <dgm:cxn modelId="{64BDB980-C963-4890-B77F-B746D11A4268}" type="presOf" srcId="{67013EC6-1097-459B-B140-E831F539D52A}" destId="{C9DC8D7F-6E35-48BC-9ADC-0AB1D58B5B94}" srcOrd="0" destOrd="0" presId="urn:microsoft.com/office/officeart/2005/8/layout/chevron1"/>
    <dgm:cxn modelId="{2BFCFB9A-799F-42C6-8596-0564ABDD811D}" srcId="{67013EC6-1097-459B-B140-E831F539D52A}" destId="{B93C0965-3270-41FF-BEB8-E0A58401D02D}" srcOrd="5" destOrd="0" parTransId="{2DB8CC44-5C62-4F4E-B810-D8A075723EB4}" sibTransId="{538D35AC-F2A2-4F6C-A4C1-4B3E0DEB63D9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DA57684F-4186-40AB-8023-2F51B3D71C00}" type="presOf" srcId="{B93C0965-3270-41FF-BEB8-E0A58401D02D}" destId="{65BE4E39-09C4-416B-A70A-498BAA7AC461}" srcOrd="0" destOrd="0" presId="urn:microsoft.com/office/officeart/2005/8/layout/chevron1"/>
    <dgm:cxn modelId="{149C8FC1-147F-43C2-B2B3-AE225E14E7FE}" type="presOf" srcId="{C943F299-E52E-45A9-BCFD-BF52F98558C0}" destId="{84D4F14B-88E3-434B-AFF1-4728BA8E5784}" srcOrd="0" destOrd="0" presId="urn:microsoft.com/office/officeart/2005/8/layout/chevron1"/>
    <dgm:cxn modelId="{890AF46F-786E-482D-B5EC-D530DFAC9C85}" srcId="{67013EC6-1097-459B-B140-E831F539D52A}" destId="{C943F299-E52E-45A9-BCFD-BF52F98558C0}" srcOrd="6" destOrd="0" parTransId="{C8461058-D593-45E7-B3C6-54F1C5FAA0A6}" sibTransId="{90BB4B94-0DA6-4A25-B956-9B903EDFBDA0}"/>
    <dgm:cxn modelId="{84972E6B-B309-494E-BDBD-E0EC042CAA51}" type="presOf" srcId="{8D466A30-8A33-4177-BCC8-4DCD17FB22F4}" destId="{E2569A20-D040-4A65-80ED-095D9D2727D1}" srcOrd="0" destOrd="0" presId="urn:microsoft.com/office/officeart/2005/8/layout/chevron1"/>
    <dgm:cxn modelId="{4F81AD70-D171-48E4-85AF-F1F659587EF9}" type="presOf" srcId="{D41414F5-2AD6-49F6-A8E9-8A5320094721}" destId="{ED047E95-CA07-45F8-B1D2-EB2E44BB9E1C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7E61A1A7-889E-4AF6-8F59-768717708CEE}" type="presParOf" srcId="{C9DC8D7F-6E35-48BC-9ADC-0AB1D58B5B94}" destId="{7A621747-5729-4206-8BB1-74E6BDF3AA42}" srcOrd="0" destOrd="0" presId="urn:microsoft.com/office/officeart/2005/8/layout/chevron1"/>
    <dgm:cxn modelId="{1EBE529B-1494-4E44-AF5B-B8A1A7578CE0}" type="presParOf" srcId="{C9DC8D7F-6E35-48BC-9ADC-0AB1D58B5B94}" destId="{66906A19-3308-439A-8312-A478E42A3773}" srcOrd="1" destOrd="0" presId="urn:microsoft.com/office/officeart/2005/8/layout/chevron1"/>
    <dgm:cxn modelId="{5A775275-CACC-46BE-8F7C-0FBE801AEE68}" type="presParOf" srcId="{C9DC8D7F-6E35-48BC-9ADC-0AB1D58B5B94}" destId="{ED047E95-CA07-45F8-B1D2-EB2E44BB9E1C}" srcOrd="2" destOrd="0" presId="urn:microsoft.com/office/officeart/2005/8/layout/chevron1"/>
    <dgm:cxn modelId="{81F6AC9B-5347-4B0C-82AD-313A329222CD}" type="presParOf" srcId="{C9DC8D7F-6E35-48BC-9ADC-0AB1D58B5B94}" destId="{2FBCACB6-6C02-4A2D-B164-335F4B52080E}" srcOrd="3" destOrd="0" presId="urn:microsoft.com/office/officeart/2005/8/layout/chevron1"/>
    <dgm:cxn modelId="{29C45654-6B43-4299-80D9-FDD3CB86E83F}" type="presParOf" srcId="{C9DC8D7F-6E35-48BC-9ADC-0AB1D58B5B94}" destId="{89FBDF15-C243-4B50-AE08-93678740F889}" srcOrd="4" destOrd="0" presId="urn:microsoft.com/office/officeart/2005/8/layout/chevron1"/>
    <dgm:cxn modelId="{BE6A3150-51FF-420D-B247-88F9078B5A1E}" type="presParOf" srcId="{C9DC8D7F-6E35-48BC-9ADC-0AB1D58B5B94}" destId="{FDD02967-6E90-4122-9174-B7501C27237C}" srcOrd="5" destOrd="0" presId="urn:microsoft.com/office/officeart/2005/8/layout/chevron1"/>
    <dgm:cxn modelId="{17355067-42D0-47AC-84D8-C91FA8915ECD}" type="presParOf" srcId="{C9DC8D7F-6E35-48BC-9ADC-0AB1D58B5B94}" destId="{EA8A6A7F-429E-430B-90E7-1D65CAF998E8}" srcOrd="6" destOrd="0" presId="urn:microsoft.com/office/officeart/2005/8/layout/chevron1"/>
    <dgm:cxn modelId="{BD203305-C4F4-4CC9-BFD0-E494E30B291B}" type="presParOf" srcId="{C9DC8D7F-6E35-48BC-9ADC-0AB1D58B5B94}" destId="{A1A523E9-8E49-4984-BC25-BD0DB3152DCD}" srcOrd="7" destOrd="0" presId="urn:microsoft.com/office/officeart/2005/8/layout/chevron1"/>
    <dgm:cxn modelId="{4D7BC839-A08A-4FA8-BAE9-AA1637F04279}" type="presParOf" srcId="{C9DC8D7F-6E35-48BC-9ADC-0AB1D58B5B94}" destId="{E2569A20-D040-4A65-80ED-095D9D2727D1}" srcOrd="8" destOrd="0" presId="urn:microsoft.com/office/officeart/2005/8/layout/chevron1"/>
    <dgm:cxn modelId="{BA7620F8-A5C0-4827-9BED-BE9583B02D32}" type="presParOf" srcId="{C9DC8D7F-6E35-48BC-9ADC-0AB1D58B5B94}" destId="{88CDF4E7-8FDB-43E5-A764-48A8DF3D54A6}" srcOrd="9" destOrd="0" presId="urn:microsoft.com/office/officeart/2005/8/layout/chevron1"/>
    <dgm:cxn modelId="{A08F8C2C-A5D2-4C42-A1B7-DBB4BD8E4A85}" type="presParOf" srcId="{C9DC8D7F-6E35-48BC-9ADC-0AB1D58B5B94}" destId="{65BE4E39-09C4-416B-A70A-498BAA7AC461}" srcOrd="10" destOrd="0" presId="urn:microsoft.com/office/officeart/2005/8/layout/chevron1"/>
    <dgm:cxn modelId="{3C22C78D-BDB6-4F1A-8FE6-E9A9A3102B4D}" type="presParOf" srcId="{C9DC8D7F-6E35-48BC-9ADC-0AB1D58B5B94}" destId="{06220E75-875B-40BC-91DD-8D2F705E6B55}" srcOrd="11" destOrd="0" presId="urn:microsoft.com/office/officeart/2005/8/layout/chevron1"/>
    <dgm:cxn modelId="{48D5D092-9AFC-4C4E-A9AD-F62D85D7DEBF}" type="presParOf" srcId="{C9DC8D7F-6E35-48BC-9ADC-0AB1D58B5B94}" destId="{84D4F14B-88E3-434B-AFF1-4728BA8E5784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B93C0965-3270-41FF-BEB8-E0A58401D02D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 - Fonctions</a:t>
          </a:r>
          <a:endParaRPr lang="fr-FR" dirty="0"/>
        </a:p>
      </dgm:t>
    </dgm:pt>
    <dgm:pt modelId="{2DB8CC44-5C62-4F4E-B810-D8A075723EB4}" type="parTrans" cxnId="{2BFCFB9A-799F-42C6-8596-0564ABDD811D}">
      <dgm:prSet/>
      <dgm:spPr/>
      <dgm:t>
        <a:bodyPr/>
        <a:lstStyle/>
        <a:p>
          <a:endParaRPr lang="fr-FR"/>
        </a:p>
      </dgm:t>
    </dgm:pt>
    <dgm:pt modelId="{538D35AC-F2A2-4F6C-A4C1-4B3E0DEB63D9}" type="sibTrans" cxnId="{2BFCFB9A-799F-42C6-8596-0564ABDD811D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III – Projet 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8D466A30-8A33-4177-BCC8-4DCD17FB22F4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 – Conception et architecture</a:t>
          </a:r>
          <a:endParaRPr lang="fr-FR" dirty="0">
            <a:solidFill>
              <a:schemeClr val="bg1"/>
            </a:solidFill>
          </a:endParaRPr>
        </a:p>
      </dgm:t>
    </dgm:pt>
    <dgm:pt modelId="{59DFA5C1-7E07-44DA-AB70-361F068C0781}" type="parTrans" cxnId="{D767BB65-03F3-4893-BF77-73104DF0CF6A}">
      <dgm:prSet/>
      <dgm:spPr/>
      <dgm:t>
        <a:bodyPr/>
        <a:lstStyle/>
        <a:p>
          <a:endParaRPr lang="fr-FR"/>
        </a:p>
      </dgm:t>
    </dgm:pt>
    <dgm:pt modelId="{FABFD728-9785-438A-8E39-FF4692861168}" type="sibTrans" cxnId="{D767BB65-03F3-4893-BF77-73104DF0CF6A}">
      <dgm:prSet/>
      <dgm:spPr/>
      <dgm:t>
        <a:bodyPr/>
        <a:lstStyle/>
        <a:p>
          <a:endParaRPr lang="fr-FR"/>
        </a:p>
      </dgm:t>
    </dgm:pt>
    <dgm:pt modelId="{C943F299-E52E-45A9-BCFD-BF52F98558C0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VII - Bilan</a:t>
          </a:r>
          <a:endParaRPr lang="fr-FR"/>
        </a:p>
      </dgm:t>
    </dgm:pt>
    <dgm:pt modelId="{C8461058-D593-45E7-B3C6-54F1C5FAA0A6}" type="parTrans" cxnId="{890AF46F-786E-482D-B5EC-D530DFAC9C85}">
      <dgm:prSet/>
      <dgm:spPr/>
      <dgm:t>
        <a:bodyPr/>
        <a:lstStyle/>
        <a:p>
          <a:endParaRPr lang="fr-FR"/>
        </a:p>
      </dgm:t>
    </dgm:pt>
    <dgm:pt modelId="{90BB4B94-0DA6-4A25-B956-9B903EDFBDA0}" type="sibTrans" cxnId="{890AF46F-786E-482D-B5EC-D530DFAC9C85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7A621747-5729-4206-8BB1-74E6BDF3AA42}" type="pres">
      <dgm:prSet presAssocID="{26692324-74A4-484F-B89D-04138F6B2639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E2569A20-D040-4A65-80ED-095D9D2727D1}" type="pres">
      <dgm:prSet presAssocID="{8D466A30-8A33-4177-BCC8-4DCD17FB22F4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88CDF4E7-8FDB-43E5-A764-48A8DF3D54A6}" type="pres">
      <dgm:prSet presAssocID="{FABFD728-9785-438A-8E39-FF4692861168}" presName="parTxOnlySpace" presStyleCnt="0"/>
      <dgm:spPr/>
    </dgm:pt>
    <dgm:pt modelId="{65BE4E39-09C4-416B-A70A-498BAA7AC461}" type="pres">
      <dgm:prSet presAssocID="{B93C0965-3270-41FF-BEB8-E0A58401D02D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06220E75-875B-40BC-91DD-8D2F705E6B55}" type="pres">
      <dgm:prSet presAssocID="{538D35AC-F2A2-4F6C-A4C1-4B3E0DEB63D9}" presName="parTxOnlySpace" presStyleCnt="0"/>
      <dgm:spPr/>
    </dgm:pt>
    <dgm:pt modelId="{84D4F14B-88E3-434B-AFF1-4728BA8E5784}" type="pres">
      <dgm:prSet presAssocID="{C943F299-E52E-45A9-BCFD-BF52F98558C0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D767BB65-03F3-4893-BF77-73104DF0CF6A}" srcId="{67013EC6-1097-459B-B140-E831F539D52A}" destId="{8D466A30-8A33-4177-BCC8-4DCD17FB22F4}" srcOrd="4" destOrd="0" parTransId="{59DFA5C1-7E07-44DA-AB70-361F068C0781}" sibTransId="{FABFD728-9785-438A-8E39-FF4692861168}"/>
    <dgm:cxn modelId="{7232A949-CFAD-4F1C-A0D4-D57ABADD03D6}" type="presOf" srcId="{C943F299-E52E-45A9-BCFD-BF52F98558C0}" destId="{84D4F14B-88E3-434B-AFF1-4728BA8E5784}" srcOrd="0" destOrd="0" presId="urn:microsoft.com/office/officeart/2005/8/layout/chevron1"/>
    <dgm:cxn modelId="{DEA617B8-721B-4676-8D5E-FD9A4BB48860}" type="presOf" srcId="{26692324-74A4-484F-B89D-04138F6B2639}" destId="{7A621747-5729-4206-8BB1-74E6BDF3AA42}" srcOrd="0" destOrd="0" presId="urn:microsoft.com/office/officeart/2005/8/layout/chevron1"/>
    <dgm:cxn modelId="{2BFCFB9A-799F-42C6-8596-0564ABDD811D}" srcId="{67013EC6-1097-459B-B140-E831F539D52A}" destId="{B93C0965-3270-41FF-BEB8-E0A58401D02D}" srcOrd="5" destOrd="0" parTransId="{2DB8CC44-5C62-4F4E-B810-D8A075723EB4}" sibTransId="{538D35AC-F2A2-4F6C-A4C1-4B3E0DEB63D9}"/>
    <dgm:cxn modelId="{B10FB1DD-D5E8-4EC6-9D20-008BF5D7871B}" type="presOf" srcId="{D41414F5-2AD6-49F6-A8E9-8A5320094721}" destId="{ED047E95-CA07-45F8-B1D2-EB2E44BB9E1C}" srcOrd="0" destOrd="0" presId="urn:microsoft.com/office/officeart/2005/8/layout/chevron1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8C865682-6C8A-4B5F-BB6B-FF2A178FFC2B}" type="presOf" srcId="{8D466A30-8A33-4177-BCC8-4DCD17FB22F4}" destId="{E2569A20-D040-4A65-80ED-095D9D2727D1}" srcOrd="0" destOrd="0" presId="urn:microsoft.com/office/officeart/2005/8/layout/chevron1"/>
    <dgm:cxn modelId="{F130F739-96ED-4BE1-B546-7F8D15C008DC}" type="presOf" srcId="{D01875E2-DFFD-44FC-B837-BEAC04CE05E9}" destId="{89FBDF15-C243-4B50-AE08-93678740F889}" srcOrd="0" destOrd="0" presId="urn:microsoft.com/office/officeart/2005/8/layout/chevron1"/>
    <dgm:cxn modelId="{F1BA0916-2D7D-455F-83B8-5C750FC5BB85}" type="presOf" srcId="{B93C0965-3270-41FF-BEB8-E0A58401D02D}" destId="{65BE4E39-09C4-416B-A70A-498BAA7AC461}" srcOrd="0" destOrd="0" presId="urn:microsoft.com/office/officeart/2005/8/layout/chevron1"/>
    <dgm:cxn modelId="{890AF46F-786E-482D-B5EC-D530DFAC9C85}" srcId="{67013EC6-1097-459B-B140-E831F539D52A}" destId="{C943F299-E52E-45A9-BCFD-BF52F98558C0}" srcOrd="6" destOrd="0" parTransId="{C8461058-D593-45E7-B3C6-54F1C5FAA0A6}" sibTransId="{90BB4B94-0DA6-4A25-B956-9B903EDFBDA0}"/>
    <dgm:cxn modelId="{48F57A2D-FE36-41CC-AF19-B34DADF7F032}" type="presOf" srcId="{69B6576F-ACC5-427E-ABA8-6D7C32AC4DB6}" destId="{EA8A6A7F-429E-430B-90E7-1D65CAF998E8}" srcOrd="0" destOrd="0" presId="urn:microsoft.com/office/officeart/2005/8/layout/chevron1"/>
    <dgm:cxn modelId="{D91B7E73-D5F2-43EB-9332-D41152CE170D}" type="presOf" srcId="{67013EC6-1097-459B-B140-E831F539D52A}" destId="{C9DC8D7F-6E35-48BC-9ADC-0AB1D58B5B94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22D73EDE-A7BD-4AC4-B6C2-DAB80C8A0622}" type="presParOf" srcId="{C9DC8D7F-6E35-48BC-9ADC-0AB1D58B5B94}" destId="{7A621747-5729-4206-8BB1-74E6BDF3AA42}" srcOrd="0" destOrd="0" presId="urn:microsoft.com/office/officeart/2005/8/layout/chevron1"/>
    <dgm:cxn modelId="{72B81E5D-8352-4272-9974-D75A413D5EC6}" type="presParOf" srcId="{C9DC8D7F-6E35-48BC-9ADC-0AB1D58B5B94}" destId="{66906A19-3308-439A-8312-A478E42A3773}" srcOrd="1" destOrd="0" presId="urn:microsoft.com/office/officeart/2005/8/layout/chevron1"/>
    <dgm:cxn modelId="{1E86DF0A-5DCF-43A2-9C7C-39C78883CC9E}" type="presParOf" srcId="{C9DC8D7F-6E35-48BC-9ADC-0AB1D58B5B94}" destId="{ED047E95-CA07-45F8-B1D2-EB2E44BB9E1C}" srcOrd="2" destOrd="0" presId="urn:microsoft.com/office/officeart/2005/8/layout/chevron1"/>
    <dgm:cxn modelId="{5A98ECDB-4254-4488-BE35-E99852F1FEA7}" type="presParOf" srcId="{C9DC8D7F-6E35-48BC-9ADC-0AB1D58B5B94}" destId="{2FBCACB6-6C02-4A2D-B164-335F4B52080E}" srcOrd="3" destOrd="0" presId="urn:microsoft.com/office/officeart/2005/8/layout/chevron1"/>
    <dgm:cxn modelId="{8D805BD8-88DD-46F3-9C9B-CAB62985892A}" type="presParOf" srcId="{C9DC8D7F-6E35-48BC-9ADC-0AB1D58B5B94}" destId="{89FBDF15-C243-4B50-AE08-93678740F889}" srcOrd="4" destOrd="0" presId="urn:microsoft.com/office/officeart/2005/8/layout/chevron1"/>
    <dgm:cxn modelId="{9D7EA60F-2E42-4A56-A435-9798D72415DC}" type="presParOf" srcId="{C9DC8D7F-6E35-48BC-9ADC-0AB1D58B5B94}" destId="{FDD02967-6E90-4122-9174-B7501C27237C}" srcOrd="5" destOrd="0" presId="urn:microsoft.com/office/officeart/2005/8/layout/chevron1"/>
    <dgm:cxn modelId="{F2A25DAF-0080-4BFA-A743-1C7094A8EDAE}" type="presParOf" srcId="{C9DC8D7F-6E35-48BC-9ADC-0AB1D58B5B94}" destId="{EA8A6A7F-429E-430B-90E7-1D65CAF998E8}" srcOrd="6" destOrd="0" presId="urn:microsoft.com/office/officeart/2005/8/layout/chevron1"/>
    <dgm:cxn modelId="{99038121-B6C5-4341-A338-CB775A8F365C}" type="presParOf" srcId="{C9DC8D7F-6E35-48BC-9ADC-0AB1D58B5B94}" destId="{A1A523E9-8E49-4984-BC25-BD0DB3152DCD}" srcOrd="7" destOrd="0" presId="urn:microsoft.com/office/officeart/2005/8/layout/chevron1"/>
    <dgm:cxn modelId="{C69F291E-597E-4A02-9D7C-8E22648E8EE4}" type="presParOf" srcId="{C9DC8D7F-6E35-48BC-9ADC-0AB1D58B5B94}" destId="{E2569A20-D040-4A65-80ED-095D9D2727D1}" srcOrd="8" destOrd="0" presId="urn:microsoft.com/office/officeart/2005/8/layout/chevron1"/>
    <dgm:cxn modelId="{7D1204F8-4EA7-4DA4-95AD-0D34D47D787E}" type="presParOf" srcId="{C9DC8D7F-6E35-48BC-9ADC-0AB1D58B5B94}" destId="{88CDF4E7-8FDB-43E5-A764-48A8DF3D54A6}" srcOrd="9" destOrd="0" presId="urn:microsoft.com/office/officeart/2005/8/layout/chevron1"/>
    <dgm:cxn modelId="{A96F3C06-E71D-41B3-BD04-3C8C551FCE33}" type="presParOf" srcId="{C9DC8D7F-6E35-48BC-9ADC-0AB1D58B5B94}" destId="{65BE4E39-09C4-416B-A70A-498BAA7AC461}" srcOrd="10" destOrd="0" presId="urn:microsoft.com/office/officeart/2005/8/layout/chevron1"/>
    <dgm:cxn modelId="{F6FF5F25-18A1-42A0-9F09-061C12E39827}" type="presParOf" srcId="{C9DC8D7F-6E35-48BC-9ADC-0AB1D58B5B94}" destId="{06220E75-875B-40BC-91DD-8D2F705E6B55}" srcOrd="11" destOrd="0" presId="urn:microsoft.com/office/officeart/2005/8/layout/chevron1"/>
    <dgm:cxn modelId="{316A1B28-20E7-4696-8CDF-4C3A5C413690}" type="presParOf" srcId="{C9DC8D7F-6E35-48BC-9ADC-0AB1D58B5B94}" destId="{84D4F14B-88E3-434B-AFF1-4728BA8E5784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B93C0965-3270-41FF-BEB8-E0A58401D02D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 - Fonctions</a:t>
          </a:r>
          <a:endParaRPr lang="fr-FR" dirty="0"/>
        </a:p>
      </dgm:t>
    </dgm:pt>
    <dgm:pt modelId="{2DB8CC44-5C62-4F4E-B810-D8A075723EB4}" type="parTrans" cxnId="{2BFCFB9A-799F-42C6-8596-0564ABDD811D}">
      <dgm:prSet/>
      <dgm:spPr/>
      <dgm:t>
        <a:bodyPr/>
        <a:lstStyle/>
        <a:p>
          <a:endParaRPr lang="fr-FR"/>
        </a:p>
      </dgm:t>
    </dgm:pt>
    <dgm:pt modelId="{538D35AC-F2A2-4F6C-A4C1-4B3E0DEB63D9}" type="sibTrans" cxnId="{2BFCFB9A-799F-42C6-8596-0564ABDD811D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III – Projet 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8D466A30-8A33-4177-BCC8-4DCD17FB22F4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 – Conception et architecture</a:t>
          </a:r>
          <a:endParaRPr lang="fr-FR" dirty="0">
            <a:solidFill>
              <a:schemeClr val="bg1"/>
            </a:solidFill>
          </a:endParaRPr>
        </a:p>
      </dgm:t>
    </dgm:pt>
    <dgm:pt modelId="{59DFA5C1-7E07-44DA-AB70-361F068C0781}" type="parTrans" cxnId="{D767BB65-03F3-4893-BF77-73104DF0CF6A}">
      <dgm:prSet/>
      <dgm:spPr/>
      <dgm:t>
        <a:bodyPr/>
        <a:lstStyle/>
        <a:p>
          <a:endParaRPr lang="fr-FR"/>
        </a:p>
      </dgm:t>
    </dgm:pt>
    <dgm:pt modelId="{FABFD728-9785-438A-8E39-FF4692861168}" type="sibTrans" cxnId="{D767BB65-03F3-4893-BF77-73104DF0CF6A}">
      <dgm:prSet/>
      <dgm:spPr/>
      <dgm:t>
        <a:bodyPr/>
        <a:lstStyle/>
        <a:p>
          <a:endParaRPr lang="fr-FR"/>
        </a:p>
      </dgm:t>
    </dgm:pt>
    <dgm:pt modelId="{C943F299-E52E-45A9-BCFD-BF52F98558C0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VII - Bilan</a:t>
          </a:r>
          <a:endParaRPr lang="fr-FR"/>
        </a:p>
      </dgm:t>
    </dgm:pt>
    <dgm:pt modelId="{C8461058-D593-45E7-B3C6-54F1C5FAA0A6}" type="parTrans" cxnId="{890AF46F-786E-482D-B5EC-D530DFAC9C85}">
      <dgm:prSet/>
      <dgm:spPr/>
      <dgm:t>
        <a:bodyPr/>
        <a:lstStyle/>
        <a:p>
          <a:endParaRPr lang="fr-FR"/>
        </a:p>
      </dgm:t>
    </dgm:pt>
    <dgm:pt modelId="{90BB4B94-0DA6-4A25-B956-9B903EDFBDA0}" type="sibTrans" cxnId="{890AF46F-786E-482D-B5EC-D530DFAC9C85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7A621747-5729-4206-8BB1-74E6BDF3AA42}" type="pres">
      <dgm:prSet presAssocID="{26692324-74A4-484F-B89D-04138F6B2639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E2569A20-D040-4A65-80ED-095D9D2727D1}" type="pres">
      <dgm:prSet presAssocID="{8D466A30-8A33-4177-BCC8-4DCD17FB22F4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88CDF4E7-8FDB-43E5-A764-48A8DF3D54A6}" type="pres">
      <dgm:prSet presAssocID="{FABFD728-9785-438A-8E39-FF4692861168}" presName="parTxOnlySpace" presStyleCnt="0"/>
      <dgm:spPr/>
    </dgm:pt>
    <dgm:pt modelId="{65BE4E39-09C4-416B-A70A-498BAA7AC461}" type="pres">
      <dgm:prSet presAssocID="{B93C0965-3270-41FF-BEB8-E0A58401D02D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06220E75-875B-40BC-91DD-8D2F705E6B55}" type="pres">
      <dgm:prSet presAssocID="{538D35AC-F2A2-4F6C-A4C1-4B3E0DEB63D9}" presName="parTxOnlySpace" presStyleCnt="0"/>
      <dgm:spPr/>
    </dgm:pt>
    <dgm:pt modelId="{84D4F14B-88E3-434B-AFF1-4728BA8E5784}" type="pres">
      <dgm:prSet presAssocID="{C943F299-E52E-45A9-BCFD-BF52F98558C0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EB2A6776-F457-4F9D-AB1E-BDFA63BC9B15}" type="presOf" srcId="{D01875E2-DFFD-44FC-B837-BEAC04CE05E9}" destId="{89FBDF15-C243-4B50-AE08-93678740F889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D767BB65-03F3-4893-BF77-73104DF0CF6A}" srcId="{67013EC6-1097-459B-B140-E831F539D52A}" destId="{8D466A30-8A33-4177-BCC8-4DCD17FB22F4}" srcOrd="4" destOrd="0" parTransId="{59DFA5C1-7E07-44DA-AB70-361F068C0781}" sibTransId="{FABFD728-9785-438A-8E39-FF4692861168}"/>
    <dgm:cxn modelId="{CA8D8224-FC46-4B4A-A008-10BC15F38192}" type="presOf" srcId="{26692324-74A4-484F-B89D-04138F6B2639}" destId="{7A621747-5729-4206-8BB1-74E6BDF3AA42}" srcOrd="0" destOrd="0" presId="urn:microsoft.com/office/officeart/2005/8/layout/chevron1"/>
    <dgm:cxn modelId="{2BFCFB9A-799F-42C6-8596-0564ABDD811D}" srcId="{67013EC6-1097-459B-B140-E831F539D52A}" destId="{B93C0965-3270-41FF-BEB8-E0A58401D02D}" srcOrd="5" destOrd="0" parTransId="{2DB8CC44-5C62-4F4E-B810-D8A075723EB4}" sibTransId="{538D35AC-F2A2-4F6C-A4C1-4B3E0DEB63D9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30821308-FFA2-4F59-9E41-D65398D57F83}" type="presOf" srcId="{B93C0965-3270-41FF-BEB8-E0A58401D02D}" destId="{65BE4E39-09C4-416B-A70A-498BAA7AC461}" srcOrd="0" destOrd="0" presId="urn:microsoft.com/office/officeart/2005/8/layout/chevron1"/>
    <dgm:cxn modelId="{07EB56D7-FC92-4511-95AA-B2985479C6E3}" type="presOf" srcId="{8D466A30-8A33-4177-BCC8-4DCD17FB22F4}" destId="{E2569A20-D040-4A65-80ED-095D9D2727D1}" srcOrd="0" destOrd="0" presId="urn:microsoft.com/office/officeart/2005/8/layout/chevron1"/>
    <dgm:cxn modelId="{BD0CEFF8-14BF-477F-A7D5-EF58A037713C}" type="presOf" srcId="{67013EC6-1097-459B-B140-E831F539D52A}" destId="{C9DC8D7F-6E35-48BC-9ADC-0AB1D58B5B94}" srcOrd="0" destOrd="0" presId="urn:microsoft.com/office/officeart/2005/8/layout/chevron1"/>
    <dgm:cxn modelId="{890AF46F-786E-482D-B5EC-D530DFAC9C85}" srcId="{67013EC6-1097-459B-B140-E831F539D52A}" destId="{C943F299-E52E-45A9-BCFD-BF52F98558C0}" srcOrd="6" destOrd="0" parTransId="{C8461058-D593-45E7-B3C6-54F1C5FAA0A6}" sibTransId="{90BB4B94-0DA6-4A25-B956-9B903EDFBDA0}"/>
    <dgm:cxn modelId="{BA714D6C-72DB-4072-B3AB-05969A82B87F}" type="presOf" srcId="{D41414F5-2AD6-49F6-A8E9-8A5320094721}" destId="{ED047E95-CA07-45F8-B1D2-EB2E44BB9E1C}" srcOrd="0" destOrd="0" presId="urn:microsoft.com/office/officeart/2005/8/layout/chevron1"/>
    <dgm:cxn modelId="{15183E12-E7D1-4EFB-A4C6-D9DBA7013B7E}" type="presOf" srcId="{C943F299-E52E-45A9-BCFD-BF52F98558C0}" destId="{84D4F14B-88E3-434B-AFF1-4728BA8E5784}" srcOrd="0" destOrd="0" presId="urn:microsoft.com/office/officeart/2005/8/layout/chevron1"/>
    <dgm:cxn modelId="{E26854B4-D1B8-4546-AB4B-BC3F49F2087D}" type="presOf" srcId="{69B6576F-ACC5-427E-ABA8-6D7C32AC4DB6}" destId="{EA8A6A7F-429E-430B-90E7-1D65CAF998E8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E5750904-3F01-4E0F-91E5-BCA5A2843520}" type="presParOf" srcId="{C9DC8D7F-6E35-48BC-9ADC-0AB1D58B5B94}" destId="{7A621747-5729-4206-8BB1-74E6BDF3AA42}" srcOrd="0" destOrd="0" presId="urn:microsoft.com/office/officeart/2005/8/layout/chevron1"/>
    <dgm:cxn modelId="{CF54B6E3-F025-407F-978B-BA15595A3115}" type="presParOf" srcId="{C9DC8D7F-6E35-48BC-9ADC-0AB1D58B5B94}" destId="{66906A19-3308-439A-8312-A478E42A3773}" srcOrd="1" destOrd="0" presId="urn:microsoft.com/office/officeart/2005/8/layout/chevron1"/>
    <dgm:cxn modelId="{3CA755B1-2466-4A28-A8B5-A72194D65DBB}" type="presParOf" srcId="{C9DC8D7F-6E35-48BC-9ADC-0AB1D58B5B94}" destId="{ED047E95-CA07-45F8-B1D2-EB2E44BB9E1C}" srcOrd="2" destOrd="0" presId="urn:microsoft.com/office/officeart/2005/8/layout/chevron1"/>
    <dgm:cxn modelId="{0777B2FA-57EF-459F-9376-E67F6C057726}" type="presParOf" srcId="{C9DC8D7F-6E35-48BC-9ADC-0AB1D58B5B94}" destId="{2FBCACB6-6C02-4A2D-B164-335F4B52080E}" srcOrd="3" destOrd="0" presId="urn:microsoft.com/office/officeart/2005/8/layout/chevron1"/>
    <dgm:cxn modelId="{8EAC09B9-0967-44C7-B692-D25DC9C147FB}" type="presParOf" srcId="{C9DC8D7F-6E35-48BC-9ADC-0AB1D58B5B94}" destId="{89FBDF15-C243-4B50-AE08-93678740F889}" srcOrd="4" destOrd="0" presId="urn:microsoft.com/office/officeart/2005/8/layout/chevron1"/>
    <dgm:cxn modelId="{C4D38F44-618A-4964-89C5-10B9DC73DA9F}" type="presParOf" srcId="{C9DC8D7F-6E35-48BC-9ADC-0AB1D58B5B94}" destId="{FDD02967-6E90-4122-9174-B7501C27237C}" srcOrd="5" destOrd="0" presId="urn:microsoft.com/office/officeart/2005/8/layout/chevron1"/>
    <dgm:cxn modelId="{86717327-F38F-4A89-BB9E-E7C3D458E875}" type="presParOf" srcId="{C9DC8D7F-6E35-48BC-9ADC-0AB1D58B5B94}" destId="{EA8A6A7F-429E-430B-90E7-1D65CAF998E8}" srcOrd="6" destOrd="0" presId="urn:microsoft.com/office/officeart/2005/8/layout/chevron1"/>
    <dgm:cxn modelId="{567BE8F6-D434-4300-BC8D-1BB3EFA9B3D9}" type="presParOf" srcId="{C9DC8D7F-6E35-48BC-9ADC-0AB1D58B5B94}" destId="{A1A523E9-8E49-4984-BC25-BD0DB3152DCD}" srcOrd="7" destOrd="0" presId="urn:microsoft.com/office/officeart/2005/8/layout/chevron1"/>
    <dgm:cxn modelId="{258626DF-0BAE-446D-A693-DA0DA1088D29}" type="presParOf" srcId="{C9DC8D7F-6E35-48BC-9ADC-0AB1D58B5B94}" destId="{E2569A20-D040-4A65-80ED-095D9D2727D1}" srcOrd="8" destOrd="0" presId="urn:microsoft.com/office/officeart/2005/8/layout/chevron1"/>
    <dgm:cxn modelId="{7D1C5FB1-973A-4254-8C0C-2931D37B6C5C}" type="presParOf" srcId="{C9DC8D7F-6E35-48BC-9ADC-0AB1D58B5B94}" destId="{88CDF4E7-8FDB-43E5-A764-48A8DF3D54A6}" srcOrd="9" destOrd="0" presId="urn:microsoft.com/office/officeart/2005/8/layout/chevron1"/>
    <dgm:cxn modelId="{D2DF2741-DDC5-4F9C-A3BA-561CBAD102EB}" type="presParOf" srcId="{C9DC8D7F-6E35-48BC-9ADC-0AB1D58B5B94}" destId="{65BE4E39-09C4-416B-A70A-498BAA7AC461}" srcOrd="10" destOrd="0" presId="urn:microsoft.com/office/officeart/2005/8/layout/chevron1"/>
    <dgm:cxn modelId="{9ACB3AEE-AA77-470D-948C-E5FDC113D55D}" type="presParOf" srcId="{C9DC8D7F-6E35-48BC-9ADC-0AB1D58B5B94}" destId="{06220E75-875B-40BC-91DD-8D2F705E6B55}" srcOrd="11" destOrd="0" presId="urn:microsoft.com/office/officeart/2005/8/layout/chevron1"/>
    <dgm:cxn modelId="{2C5A45F7-92DC-4D1A-B7C9-B93631CAE419}" type="presParOf" srcId="{C9DC8D7F-6E35-48BC-9ADC-0AB1D58B5B94}" destId="{84D4F14B-88E3-434B-AFF1-4728BA8E5784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B93C0965-3270-41FF-BEB8-E0A58401D02D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VII - Bilan</a:t>
          </a:r>
          <a:endParaRPr lang="fr-FR"/>
        </a:p>
      </dgm:t>
    </dgm:pt>
    <dgm:pt modelId="{2DB8CC44-5C62-4F4E-B810-D8A075723EB4}" type="parTrans" cxnId="{2BFCFB9A-799F-42C6-8596-0564ABDD811D}">
      <dgm:prSet/>
      <dgm:spPr/>
      <dgm:t>
        <a:bodyPr/>
        <a:lstStyle/>
        <a:p>
          <a:endParaRPr lang="fr-FR"/>
        </a:p>
      </dgm:t>
    </dgm:pt>
    <dgm:pt modelId="{538D35AC-F2A2-4F6C-A4C1-4B3E0DEB63D9}" type="sibTrans" cxnId="{2BFCFB9A-799F-42C6-8596-0564ABDD811D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65BE4E39-09C4-416B-A70A-498BAA7AC461}" type="pres">
      <dgm:prSet presAssocID="{B93C0965-3270-41FF-BEB8-E0A58401D02D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6C86164C-B27D-4355-BDF8-8BC1C72BFD3C}" type="presOf" srcId="{D01875E2-DFFD-44FC-B837-BEAC04CE05E9}" destId="{89FBDF15-C243-4B50-AE08-93678740F889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385EC8B7-9C63-4BEE-89B2-1D950C71900A}" type="presOf" srcId="{D41414F5-2AD6-49F6-A8E9-8A5320094721}" destId="{ED047E95-CA07-45F8-B1D2-EB2E44BB9E1C}" srcOrd="0" destOrd="0" presId="urn:microsoft.com/office/officeart/2005/8/layout/chevron1"/>
    <dgm:cxn modelId="{2BFCFB9A-799F-42C6-8596-0564ABDD811D}" srcId="{67013EC6-1097-459B-B140-E831F539D52A}" destId="{B93C0965-3270-41FF-BEB8-E0A58401D02D}" srcOrd="6" destOrd="0" parTransId="{2DB8CC44-5C62-4F4E-B810-D8A075723EB4}" sibTransId="{538D35AC-F2A2-4F6C-A4C1-4B3E0DEB63D9}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568D2EC9-0322-4794-A4B2-7587254D862E}" type="presOf" srcId="{26692324-74A4-484F-B89D-04138F6B2639}" destId="{7A621747-5729-4206-8BB1-74E6BDF3AA42}" srcOrd="0" destOrd="0" presId="urn:microsoft.com/office/officeart/2005/8/layout/chevron1"/>
    <dgm:cxn modelId="{77AB0C6E-6C4B-4DAA-A3F5-39A2F190DE6C}" type="presOf" srcId="{67013EC6-1097-459B-B140-E831F539D52A}" destId="{C9DC8D7F-6E35-48BC-9ADC-0AB1D58B5B94}" srcOrd="0" destOrd="0" presId="urn:microsoft.com/office/officeart/2005/8/layout/chevron1"/>
    <dgm:cxn modelId="{28CB056E-0DF3-4416-8DD2-9F7790665C5C}" type="presOf" srcId="{B93C0965-3270-41FF-BEB8-E0A58401D02D}" destId="{65BE4E39-09C4-416B-A70A-498BAA7AC461}" srcOrd="0" destOrd="0" presId="urn:microsoft.com/office/officeart/2005/8/layout/chevron1"/>
    <dgm:cxn modelId="{62CAEBB2-6382-49B6-B5C0-74654F08B7C4}" type="presOf" srcId="{63C38B30-742A-447D-AEDC-DB0823FECDDC}" destId="{18328266-3AB8-4638-9E3C-0128ACE908FC}" srcOrd="0" destOrd="0" presId="urn:microsoft.com/office/officeart/2005/8/layout/chevron1"/>
    <dgm:cxn modelId="{244C9108-BBE2-4B75-92F9-7224FE8E9A44}" type="presOf" srcId="{B3FBE3AE-86FB-4B03-AC03-C0291F72C582}" destId="{118BA2F9-35C5-4361-BAE9-280899126CF9}" srcOrd="0" destOrd="0" presId="urn:microsoft.com/office/officeart/2005/8/layout/chevron1"/>
    <dgm:cxn modelId="{0D8E9CE5-B41F-45CA-BF9F-3C21BE62830A}" type="presOf" srcId="{69B6576F-ACC5-427E-ABA8-6D7C32AC4DB6}" destId="{EA8A6A7F-429E-430B-90E7-1D65CAF998E8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E783D43D-6029-407D-A309-9EA2E2A1985B}" type="presParOf" srcId="{C9DC8D7F-6E35-48BC-9ADC-0AB1D58B5B94}" destId="{7A621747-5729-4206-8BB1-74E6BDF3AA42}" srcOrd="0" destOrd="0" presId="urn:microsoft.com/office/officeart/2005/8/layout/chevron1"/>
    <dgm:cxn modelId="{934004B2-E15B-40F2-9B35-CA6022475631}" type="presParOf" srcId="{C9DC8D7F-6E35-48BC-9ADC-0AB1D58B5B94}" destId="{66906A19-3308-439A-8312-A478E42A3773}" srcOrd="1" destOrd="0" presId="urn:microsoft.com/office/officeart/2005/8/layout/chevron1"/>
    <dgm:cxn modelId="{17ED90F6-8DCB-42BE-8D46-0BC674C5CD0D}" type="presParOf" srcId="{C9DC8D7F-6E35-48BC-9ADC-0AB1D58B5B94}" destId="{ED047E95-CA07-45F8-B1D2-EB2E44BB9E1C}" srcOrd="2" destOrd="0" presId="urn:microsoft.com/office/officeart/2005/8/layout/chevron1"/>
    <dgm:cxn modelId="{B094ABFC-AE8B-441C-B364-52E01619BC72}" type="presParOf" srcId="{C9DC8D7F-6E35-48BC-9ADC-0AB1D58B5B94}" destId="{2FBCACB6-6C02-4A2D-B164-335F4B52080E}" srcOrd="3" destOrd="0" presId="urn:microsoft.com/office/officeart/2005/8/layout/chevron1"/>
    <dgm:cxn modelId="{86D8B339-C8AF-4AAE-BE8A-284BBC066707}" type="presParOf" srcId="{C9DC8D7F-6E35-48BC-9ADC-0AB1D58B5B94}" destId="{89FBDF15-C243-4B50-AE08-93678740F889}" srcOrd="4" destOrd="0" presId="urn:microsoft.com/office/officeart/2005/8/layout/chevron1"/>
    <dgm:cxn modelId="{CDF34C74-7F1F-485E-9166-E740F042FED3}" type="presParOf" srcId="{C9DC8D7F-6E35-48BC-9ADC-0AB1D58B5B94}" destId="{FDD02967-6E90-4122-9174-B7501C27237C}" srcOrd="5" destOrd="0" presId="urn:microsoft.com/office/officeart/2005/8/layout/chevron1"/>
    <dgm:cxn modelId="{BADB92F1-692B-4501-A8C0-81FF6B575331}" type="presParOf" srcId="{C9DC8D7F-6E35-48BC-9ADC-0AB1D58B5B94}" destId="{EA8A6A7F-429E-430B-90E7-1D65CAF998E8}" srcOrd="6" destOrd="0" presId="urn:microsoft.com/office/officeart/2005/8/layout/chevron1"/>
    <dgm:cxn modelId="{94FF39A4-3D71-4FE7-A60B-B136194230B8}" type="presParOf" srcId="{C9DC8D7F-6E35-48BC-9ADC-0AB1D58B5B94}" destId="{A1A523E9-8E49-4984-BC25-BD0DB3152DCD}" srcOrd="7" destOrd="0" presId="urn:microsoft.com/office/officeart/2005/8/layout/chevron1"/>
    <dgm:cxn modelId="{8655BF45-02A2-43A2-8F24-92A03A0D98A3}" type="presParOf" srcId="{C9DC8D7F-6E35-48BC-9ADC-0AB1D58B5B94}" destId="{18328266-3AB8-4638-9E3C-0128ACE908FC}" srcOrd="8" destOrd="0" presId="urn:microsoft.com/office/officeart/2005/8/layout/chevron1"/>
    <dgm:cxn modelId="{9ADD35BC-1D80-4242-BAF9-254EEFC60ABC}" type="presParOf" srcId="{C9DC8D7F-6E35-48BC-9ADC-0AB1D58B5B94}" destId="{2C5992CA-1E93-4EB8-A648-F3C4DEF5B00F}" srcOrd="9" destOrd="0" presId="urn:microsoft.com/office/officeart/2005/8/layout/chevron1"/>
    <dgm:cxn modelId="{5B751F7B-7662-438D-8CB3-B9D4DFF24305}" type="presParOf" srcId="{C9DC8D7F-6E35-48BC-9ADC-0AB1D58B5B94}" destId="{118BA2F9-35C5-4361-BAE9-280899126CF9}" srcOrd="10" destOrd="0" presId="urn:microsoft.com/office/officeart/2005/8/layout/chevron1"/>
    <dgm:cxn modelId="{97A94019-5D8C-4BBD-A782-1A504124C35F}" type="presParOf" srcId="{C9DC8D7F-6E35-48BC-9ADC-0AB1D58B5B94}" destId="{F30B2CE2-0C0C-4014-9536-2D274D49B89E}" srcOrd="11" destOrd="0" presId="urn:microsoft.com/office/officeart/2005/8/layout/chevron1"/>
    <dgm:cxn modelId="{F358332F-D78C-4387-8293-CE7E2A23B4FB}" type="presParOf" srcId="{C9DC8D7F-6E35-48BC-9ADC-0AB1D58B5B94}" destId="{65BE4E39-09C4-416B-A70A-498BAA7AC461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B93C0965-3270-41FF-BEB8-E0A58401D02D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VII - Bilan</a:t>
          </a:r>
          <a:endParaRPr lang="fr-FR"/>
        </a:p>
      </dgm:t>
    </dgm:pt>
    <dgm:pt modelId="{2DB8CC44-5C62-4F4E-B810-D8A075723EB4}" type="parTrans" cxnId="{2BFCFB9A-799F-42C6-8596-0564ABDD811D}">
      <dgm:prSet/>
      <dgm:spPr/>
      <dgm:t>
        <a:bodyPr/>
        <a:lstStyle/>
        <a:p>
          <a:endParaRPr lang="fr-FR"/>
        </a:p>
      </dgm:t>
    </dgm:pt>
    <dgm:pt modelId="{538D35AC-F2A2-4F6C-A4C1-4B3E0DEB63D9}" type="sibTrans" cxnId="{2BFCFB9A-799F-42C6-8596-0564ABDD811D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65BE4E39-09C4-416B-A70A-498BAA7AC461}" type="pres">
      <dgm:prSet presAssocID="{B93C0965-3270-41FF-BEB8-E0A58401D02D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6C76B03E-CCA6-41D2-AEE5-048B044FAEE7}" type="presOf" srcId="{69B6576F-ACC5-427E-ABA8-6D7C32AC4DB6}" destId="{EA8A6A7F-429E-430B-90E7-1D65CAF998E8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57CFDA36-6F4C-4941-9E04-8813B6C4FC46}" type="presOf" srcId="{D41414F5-2AD6-49F6-A8E9-8A5320094721}" destId="{ED047E95-CA07-45F8-B1D2-EB2E44BB9E1C}" srcOrd="0" destOrd="0" presId="urn:microsoft.com/office/officeart/2005/8/layout/chevron1"/>
    <dgm:cxn modelId="{15A1AA05-FCB0-4E4A-8060-9E9B84B3D785}" type="presOf" srcId="{D01875E2-DFFD-44FC-B837-BEAC04CE05E9}" destId="{89FBDF15-C243-4B50-AE08-93678740F889}" srcOrd="0" destOrd="0" presId="urn:microsoft.com/office/officeart/2005/8/layout/chevron1"/>
    <dgm:cxn modelId="{9E6679A7-21D4-43C3-AC84-B1C3B70E08B7}" type="presOf" srcId="{B3FBE3AE-86FB-4B03-AC03-C0291F72C582}" destId="{118BA2F9-35C5-4361-BAE9-280899126CF9}" srcOrd="0" destOrd="0" presId="urn:microsoft.com/office/officeart/2005/8/layout/chevron1"/>
    <dgm:cxn modelId="{2BFCFB9A-799F-42C6-8596-0564ABDD811D}" srcId="{67013EC6-1097-459B-B140-E831F539D52A}" destId="{B93C0965-3270-41FF-BEB8-E0A58401D02D}" srcOrd="6" destOrd="0" parTransId="{2DB8CC44-5C62-4F4E-B810-D8A075723EB4}" sibTransId="{538D35AC-F2A2-4F6C-A4C1-4B3E0DEB63D9}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7E6B97FE-22CF-49F7-89B8-3DEE6ED36BC6}" type="presOf" srcId="{63C38B30-742A-447D-AEDC-DB0823FECDDC}" destId="{18328266-3AB8-4638-9E3C-0128ACE908FC}" srcOrd="0" destOrd="0" presId="urn:microsoft.com/office/officeart/2005/8/layout/chevron1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2A0D5B18-7346-41C8-AD5A-B60E4843540F}" type="presOf" srcId="{26692324-74A4-484F-B89D-04138F6B2639}" destId="{7A621747-5729-4206-8BB1-74E6BDF3AA42}" srcOrd="0" destOrd="0" presId="urn:microsoft.com/office/officeart/2005/8/layout/chevron1"/>
    <dgm:cxn modelId="{417023D8-310B-4FCA-B302-575EE08495DA}" type="presOf" srcId="{67013EC6-1097-459B-B140-E831F539D52A}" destId="{C9DC8D7F-6E35-48BC-9ADC-0AB1D58B5B94}" srcOrd="0" destOrd="0" presId="urn:microsoft.com/office/officeart/2005/8/layout/chevron1"/>
    <dgm:cxn modelId="{C8CB9506-8EA9-4E5A-BA36-CBE990CF62EC}" type="presOf" srcId="{B93C0965-3270-41FF-BEB8-E0A58401D02D}" destId="{65BE4E39-09C4-416B-A70A-498BAA7AC461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4D8EAEBB-8C6F-4F3E-8F24-863EA1532DD0}" type="presParOf" srcId="{C9DC8D7F-6E35-48BC-9ADC-0AB1D58B5B94}" destId="{7A621747-5729-4206-8BB1-74E6BDF3AA42}" srcOrd="0" destOrd="0" presId="urn:microsoft.com/office/officeart/2005/8/layout/chevron1"/>
    <dgm:cxn modelId="{6C9308C1-4257-403D-9ABB-95D1734FE7F3}" type="presParOf" srcId="{C9DC8D7F-6E35-48BC-9ADC-0AB1D58B5B94}" destId="{66906A19-3308-439A-8312-A478E42A3773}" srcOrd="1" destOrd="0" presId="urn:microsoft.com/office/officeart/2005/8/layout/chevron1"/>
    <dgm:cxn modelId="{A9CE0E6F-F5C5-4939-99BB-9725EB665FD9}" type="presParOf" srcId="{C9DC8D7F-6E35-48BC-9ADC-0AB1D58B5B94}" destId="{ED047E95-CA07-45F8-B1D2-EB2E44BB9E1C}" srcOrd="2" destOrd="0" presId="urn:microsoft.com/office/officeart/2005/8/layout/chevron1"/>
    <dgm:cxn modelId="{C5843197-75D4-4B56-A6C8-D662A5E75967}" type="presParOf" srcId="{C9DC8D7F-6E35-48BC-9ADC-0AB1D58B5B94}" destId="{2FBCACB6-6C02-4A2D-B164-335F4B52080E}" srcOrd="3" destOrd="0" presId="urn:microsoft.com/office/officeart/2005/8/layout/chevron1"/>
    <dgm:cxn modelId="{7CD63BD5-A269-471A-ADEF-09C71F952EB6}" type="presParOf" srcId="{C9DC8D7F-6E35-48BC-9ADC-0AB1D58B5B94}" destId="{89FBDF15-C243-4B50-AE08-93678740F889}" srcOrd="4" destOrd="0" presId="urn:microsoft.com/office/officeart/2005/8/layout/chevron1"/>
    <dgm:cxn modelId="{DB04705E-2001-4729-B272-11E4EA3FD367}" type="presParOf" srcId="{C9DC8D7F-6E35-48BC-9ADC-0AB1D58B5B94}" destId="{FDD02967-6E90-4122-9174-B7501C27237C}" srcOrd="5" destOrd="0" presId="urn:microsoft.com/office/officeart/2005/8/layout/chevron1"/>
    <dgm:cxn modelId="{FBDECF6D-FE35-4221-89BF-09C69820AFAF}" type="presParOf" srcId="{C9DC8D7F-6E35-48BC-9ADC-0AB1D58B5B94}" destId="{EA8A6A7F-429E-430B-90E7-1D65CAF998E8}" srcOrd="6" destOrd="0" presId="urn:microsoft.com/office/officeart/2005/8/layout/chevron1"/>
    <dgm:cxn modelId="{3A9C55ED-B900-4476-8890-672AE1F1BA80}" type="presParOf" srcId="{C9DC8D7F-6E35-48BC-9ADC-0AB1D58B5B94}" destId="{A1A523E9-8E49-4984-BC25-BD0DB3152DCD}" srcOrd="7" destOrd="0" presId="urn:microsoft.com/office/officeart/2005/8/layout/chevron1"/>
    <dgm:cxn modelId="{A6D9A7F0-2F48-48F0-9F20-EAD54F101207}" type="presParOf" srcId="{C9DC8D7F-6E35-48BC-9ADC-0AB1D58B5B94}" destId="{18328266-3AB8-4638-9E3C-0128ACE908FC}" srcOrd="8" destOrd="0" presId="urn:microsoft.com/office/officeart/2005/8/layout/chevron1"/>
    <dgm:cxn modelId="{5635D97F-AB55-4B02-8F31-C1C9A4DD99B5}" type="presParOf" srcId="{C9DC8D7F-6E35-48BC-9ADC-0AB1D58B5B94}" destId="{2C5992CA-1E93-4EB8-A648-F3C4DEF5B00F}" srcOrd="9" destOrd="0" presId="urn:microsoft.com/office/officeart/2005/8/layout/chevron1"/>
    <dgm:cxn modelId="{D6615030-24D4-41A2-B41D-83F2116851B3}" type="presParOf" srcId="{C9DC8D7F-6E35-48BC-9ADC-0AB1D58B5B94}" destId="{118BA2F9-35C5-4361-BAE9-280899126CF9}" srcOrd="10" destOrd="0" presId="urn:microsoft.com/office/officeart/2005/8/layout/chevron1"/>
    <dgm:cxn modelId="{B5AEB1BB-477D-4A5F-9937-5433151F0D6B}" type="presParOf" srcId="{C9DC8D7F-6E35-48BC-9ADC-0AB1D58B5B94}" destId="{F30B2CE2-0C0C-4014-9536-2D274D49B89E}" srcOrd="11" destOrd="0" presId="urn:microsoft.com/office/officeart/2005/8/layout/chevron1"/>
    <dgm:cxn modelId="{13A16D29-1E2C-42CB-A02B-C0B0F2AED2BC}" type="presParOf" srcId="{C9DC8D7F-6E35-48BC-9ADC-0AB1D58B5B94}" destId="{65BE4E39-09C4-416B-A70A-498BAA7AC461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B93C0965-3270-41FF-BEB8-E0A58401D02D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VII - Bilan</a:t>
          </a:r>
          <a:endParaRPr lang="fr-FR"/>
        </a:p>
      </dgm:t>
    </dgm:pt>
    <dgm:pt modelId="{2DB8CC44-5C62-4F4E-B810-D8A075723EB4}" type="parTrans" cxnId="{2BFCFB9A-799F-42C6-8596-0564ABDD811D}">
      <dgm:prSet/>
      <dgm:spPr/>
      <dgm:t>
        <a:bodyPr/>
        <a:lstStyle/>
        <a:p>
          <a:endParaRPr lang="fr-FR"/>
        </a:p>
      </dgm:t>
    </dgm:pt>
    <dgm:pt modelId="{538D35AC-F2A2-4F6C-A4C1-4B3E0DEB63D9}" type="sibTrans" cxnId="{2BFCFB9A-799F-42C6-8596-0564ABDD811D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65BE4E39-09C4-416B-A70A-498BAA7AC461}" type="pres">
      <dgm:prSet presAssocID="{B93C0965-3270-41FF-BEB8-E0A58401D02D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EAEF1714-77DB-48EC-835B-7676E2F25EA0}" type="presOf" srcId="{26692324-74A4-484F-B89D-04138F6B2639}" destId="{7A621747-5729-4206-8BB1-74E6BDF3AA42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3937E209-2A1B-4298-A67D-5E678756C99F}" type="presOf" srcId="{B93C0965-3270-41FF-BEB8-E0A58401D02D}" destId="{65BE4E39-09C4-416B-A70A-498BAA7AC461}" srcOrd="0" destOrd="0" presId="urn:microsoft.com/office/officeart/2005/8/layout/chevron1"/>
    <dgm:cxn modelId="{F05F6BAD-36A4-4C8C-8D05-E6CAA2079635}" type="presOf" srcId="{67013EC6-1097-459B-B140-E831F539D52A}" destId="{C9DC8D7F-6E35-48BC-9ADC-0AB1D58B5B94}" srcOrd="0" destOrd="0" presId="urn:microsoft.com/office/officeart/2005/8/layout/chevron1"/>
    <dgm:cxn modelId="{381FF662-9368-4921-80EA-38A3FC1324BA}" type="presOf" srcId="{69B6576F-ACC5-427E-ABA8-6D7C32AC4DB6}" destId="{EA8A6A7F-429E-430B-90E7-1D65CAF998E8}" srcOrd="0" destOrd="0" presId="urn:microsoft.com/office/officeart/2005/8/layout/chevron1"/>
    <dgm:cxn modelId="{2BFCFB9A-799F-42C6-8596-0564ABDD811D}" srcId="{67013EC6-1097-459B-B140-E831F539D52A}" destId="{B93C0965-3270-41FF-BEB8-E0A58401D02D}" srcOrd="6" destOrd="0" parTransId="{2DB8CC44-5C62-4F4E-B810-D8A075723EB4}" sibTransId="{538D35AC-F2A2-4F6C-A4C1-4B3E0DEB63D9}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695BE535-6E0F-4322-ADB1-0C6BBC432EFB}" type="presOf" srcId="{D41414F5-2AD6-49F6-A8E9-8A5320094721}" destId="{ED047E95-CA07-45F8-B1D2-EB2E44BB9E1C}" srcOrd="0" destOrd="0" presId="urn:microsoft.com/office/officeart/2005/8/layout/chevron1"/>
    <dgm:cxn modelId="{E1C4EB62-D3A4-4D7A-BDDA-340DC859C88C}" type="presOf" srcId="{B3FBE3AE-86FB-4B03-AC03-C0291F72C582}" destId="{118BA2F9-35C5-4361-BAE9-280899126CF9}" srcOrd="0" destOrd="0" presId="urn:microsoft.com/office/officeart/2005/8/layout/chevron1"/>
    <dgm:cxn modelId="{7EDA77EC-A935-4880-946B-133D7DD41FC8}" type="presOf" srcId="{63C38B30-742A-447D-AEDC-DB0823FECDDC}" destId="{18328266-3AB8-4638-9E3C-0128ACE908FC}" srcOrd="0" destOrd="0" presId="urn:microsoft.com/office/officeart/2005/8/layout/chevron1"/>
    <dgm:cxn modelId="{F67181DA-8F83-424C-8DDB-16B70960EF2E}" type="presOf" srcId="{D01875E2-DFFD-44FC-B837-BEAC04CE05E9}" destId="{89FBDF15-C243-4B50-AE08-93678740F889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74D55526-C6E5-4844-83BB-60E92C90197A}" type="presParOf" srcId="{C9DC8D7F-6E35-48BC-9ADC-0AB1D58B5B94}" destId="{7A621747-5729-4206-8BB1-74E6BDF3AA42}" srcOrd="0" destOrd="0" presId="urn:microsoft.com/office/officeart/2005/8/layout/chevron1"/>
    <dgm:cxn modelId="{B8CD6CDE-9800-44A2-A480-3DCDC72DF9DC}" type="presParOf" srcId="{C9DC8D7F-6E35-48BC-9ADC-0AB1D58B5B94}" destId="{66906A19-3308-439A-8312-A478E42A3773}" srcOrd="1" destOrd="0" presId="urn:microsoft.com/office/officeart/2005/8/layout/chevron1"/>
    <dgm:cxn modelId="{B80EEEE3-A2DE-405F-AB21-0222B9ADF4E1}" type="presParOf" srcId="{C9DC8D7F-6E35-48BC-9ADC-0AB1D58B5B94}" destId="{ED047E95-CA07-45F8-B1D2-EB2E44BB9E1C}" srcOrd="2" destOrd="0" presId="urn:microsoft.com/office/officeart/2005/8/layout/chevron1"/>
    <dgm:cxn modelId="{7E46A872-46B7-485D-AAA1-9824855C4C98}" type="presParOf" srcId="{C9DC8D7F-6E35-48BC-9ADC-0AB1D58B5B94}" destId="{2FBCACB6-6C02-4A2D-B164-335F4B52080E}" srcOrd="3" destOrd="0" presId="urn:microsoft.com/office/officeart/2005/8/layout/chevron1"/>
    <dgm:cxn modelId="{D0ADECBC-E873-498C-A87E-DA3F756FC048}" type="presParOf" srcId="{C9DC8D7F-6E35-48BC-9ADC-0AB1D58B5B94}" destId="{89FBDF15-C243-4B50-AE08-93678740F889}" srcOrd="4" destOrd="0" presId="urn:microsoft.com/office/officeart/2005/8/layout/chevron1"/>
    <dgm:cxn modelId="{C6BE41CD-74A8-4D48-AF49-FD2C0B528156}" type="presParOf" srcId="{C9DC8D7F-6E35-48BC-9ADC-0AB1D58B5B94}" destId="{FDD02967-6E90-4122-9174-B7501C27237C}" srcOrd="5" destOrd="0" presId="urn:microsoft.com/office/officeart/2005/8/layout/chevron1"/>
    <dgm:cxn modelId="{017FC74B-1827-4BF5-B03E-51EA1072752E}" type="presParOf" srcId="{C9DC8D7F-6E35-48BC-9ADC-0AB1D58B5B94}" destId="{EA8A6A7F-429E-430B-90E7-1D65CAF998E8}" srcOrd="6" destOrd="0" presId="urn:microsoft.com/office/officeart/2005/8/layout/chevron1"/>
    <dgm:cxn modelId="{D1F7A9DF-480C-470E-A705-4EE4BC2F0E25}" type="presParOf" srcId="{C9DC8D7F-6E35-48BC-9ADC-0AB1D58B5B94}" destId="{A1A523E9-8E49-4984-BC25-BD0DB3152DCD}" srcOrd="7" destOrd="0" presId="urn:microsoft.com/office/officeart/2005/8/layout/chevron1"/>
    <dgm:cxn modelId="{F4F44BF7-A33A-4F51-BD5F-322153A672B1}" type="presParOf" srcId="{C9DC8D7F-6E35-48BC-9ADC-0AB1D58B5B94}" destId="{18328266-3AB8-4638-9E3C-0128ACE908FC}" srcOrd="8" destOrd="0" presId="urn:microsoft.com/office/officeart/2005/8/layout/chevron1"/>
    <dgm:cxn modelId="{65E111C6-DAE6-4FB4-80F1-98518BC751C6}" type="presParOf" srcId="{C9DC8D7F-6E35-48BC-9ADC-0AB1D58B5B94}" destId="{2C5992CA-1E93-4EB8-A648-F3C4DEF5B00F}" srcOrd="9" destOrd="0" presId="urn:microsoft.com/office/officeart/2005/8/layout/chevron1"/>
    <dgm:cxn modelId="{4FF809FE-3BE0-4455-ACD1-B2BF988B5B9F}" type="presParOf" srcId="{C9DC8D7F-6E35-48BC-9ADC-0AB1D58B5B94}" destId="{118BA2F9-35C5-4361-BAE9-280899126CF9}" srcOrd="10" destOrd="0" presId="urn:microsoft.com/office/officeart/2005/8/layout/chevron1"/>
    <dgm:cxn modelId="{C33586D1-3E24-4C15-8380-081C44110BA4}" type="presParOf" srcId="{C9DC8D7F-6E35-48BC-9ADC-0AB1D58B5B94}" destId="{F30B2CE2-0C0C-4014-9536-2D274D49B89E}" srcOrd="11" destOrd="0" presId="urn:microsoft.com/office/officeart/2005/8/layout/chevron1"/>
    <dgm:cxn modelId="{16455051-A458-4684-9824-59D617C0DE1B}" type="presParOf" srcId="{C9DC8D7F-6E35-48BC-9ADC-0AB1D58B5B94}" destId="{65BE4E39-09C4-416B-A70A-498BAA7AC461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II – L’Equipe</a:t>
          </a:r>
          <a:endParaRPr lang="fr-FR" dirty="0">
            <a:solidFill>
              <a:schemeClr val="bg1"/>
            </a:solidFill>
          </a:endParaRPr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B93C0965-3270-41FF-BEB8-E0A58401D02D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 - Fonctions</a:t>
          </a:r>
          <a:endParaRPr lang="fr-FR" dirty="0"/>
        </a:p>
      </dgm:t>
    </dgm:pt>
    <dgm:pt modelId="{2DB8CC44-5C62-4F4E-B810-D8A075723EB4}" type="parTrans" cxnId="{2BFCFB9A-799F-42C6-8596-0564ABDD811D}">
      <dgm:prSet/>
      <dgm:spPr/>
      <dgm:t>
        <a:bodyPr/>
        <a:lstStyle/>
        <a:p>
          <a:endParaRPr lang="fr-FR"/>
        </a:p>
      </dgm:t>
    </dgm:pt>
    <dgm:pt modelId="{538D35AC-F2A2-4F6C-A4C1-4B3E0DEB63D9}" type="sibTrans" cxnId="{2BFCFB9A-799F-42C6-8596-0564ABDD811D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III – Projet 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8D466A30-8A33-4177-BCC8-4DCD17FB22F4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59DFA5C1-7E07-44DA-AB70-361F068C0781}" type="parTrans" cxnId="{D767BB65-03F3-4893-BF77-73104DF0CF6A}">
      <dgm:prSet/>
      <dgm:spPr/>
      <dgm:t>
        <a:bodyPr/>
        <a:lstStyle/>
        <a:p>
          <a:endParaRPr lang="fr-FR"/>
        </a:p>
      </dgm:t>
    </dgm:pt>
    <dgm:pt modelId="{FABFD728-9785-438A-8E39-FF4692861168}" type="sibTrans" cxnId="{D767BB65-03F3-4893-BF77-73104DF0CF6A}">
      <dgm:prSet/>
      <dgm:spPr/>
      <dgm:t>
        <a:bodyPr/>
        <a:lstStyle/>
        <a:p>
          <a:endParaRPr lang="fr-FR"/>
        </a:p>
      </dgm:t>
    </dgm:pt>
    <dgm:pt modelId="{C943F299-E52E-45A9-BCFD-BF52F98558C0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VII - Bilan</a:t>
          </a:r>
          <a:endParaRPr lang="fr-FR"/>
        </a:p>
      </dgm:t>
    </dgm:pt>
    <dgm:pt modelId="{C8461058-D593-45E7-B3C6-54F1C5FAA0A6}" type="parTrans" cxnId="{890AF46F-786E-482D-B5EC-D530DFAC9C85}">
      <dgm:prSet/>
      <dgm:spPr/>
      <dgm:t>
        <a:bodyPr/>
        <a:lstStyle/>
        <a:p>
          <a:endParaRPr lang="fr-FR"/>
        </a:p>
      </dgm:t>
    </dgm:pt>
    <dgm:pt modelId="{90BB4B94-0DA6-4A25-B956-9B903EDFBDA0}" type="sibTrans" cxnId="{890AF46F-786E-482D-B5EC-D530DFAC9C85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7A621747-5729-4206-8BB1-74E6BDF3AA42}" type="pres">
      <dgm:prSet presAssocID="{26692324-74A4-484F-B89D-04138F6B2639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E2569A20-D040-4A65-80ED-095D9D2727D1}" type="pres">
      <dgm:prSet presAssocID="{8D466A30-8A33-4177-BCC8-4DCD17FB22F4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88CDF4E7-8FDB-43E5-A764-48A8DF3D54A6}" type="pres">
      <dgm:prSet presAssocID="{FABFD728-9785-438A-8E39-FF4692861168}" presName="parTxOnlySpace" presStyleCnt="0"/>
      <dgm:spPr/>
    </dgm:pt>
    <dgm:pt modelId="{65BE4E39-09C4-416B-A70A-498BAA7AC461}" type="pres">
      <dgm:prSet presAssocID="{B93C0965-3270-41FF-BEB8-E0A58401D02D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06220E75-875B-40BC-91DD-8D2F705E6B55}" type="pres">
      <dgm:prSet presAssocID="{538D35AC-F2A2-4F6C-A4C1-4B3E0DEB63D9}" presName="parTxOnlySpace" presStyleCnt="0"/>
      <dgm:spPr/>
    </dgm:pt>
    <dgm:pt modelId="{84D4F14B-88E3-434B-AFF1-4728BA8E5784}" type="pres">
      <dgm:prSet presAssocID="{C943F299-E52E-45A9-BCFD-BF52F98558C0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796F7C5-9A23-4A46-805B-DB9025B63D01}" type="presOf" srcId="{D01875E2-DFFD-44FC-B837-BEAC04CE05E9}" destId="{89FBDF15-C243-4B50-AE08-93678740F889}" srcOrd="0" destOrd="0" presId="urn:microsoft.com/office/officeart/2005/8/layout/chevron1"/>
    <dgm:cxn modelId="{FEA09A19-882E-4155-A2DB-63D2C41C2399}" type="presOf" srcId="{26692324-74A4-484F-B89D-04138F6B2639}" destId="{7A621747-5729-4206-8BB1-74E6BDF3AA42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A14AD1FC-0E56-463E-98F2-5F70B0D1E2E1}" type="presOf" srcId="{8D466A30-8A33-4177-BCC8-4DCD17FB22F4}" destId="{E2569A20-D040-4A65-80ED-095D9D2727D1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D767BB65-03F3-4893-BF77-73104DF0CF6A}" srcId="{67013EC6-1097-459B-B140-E831F539D52A}" destId="{8D466A30-8A33-4177-BCC8-4DCD17FB22F4}" srcOrd="4" destOrd="0" parTransId="{59DFA5C1-7E07-44DA-AB70-361F068C0781}" sibTransId="{FABFD728-9785-438A-8E39-FF4692861168}"/>
    <dgm:cxn modelId="{9EF3310E-F950-45B1-A15D-7627AF94BCCB}" type="presOf" srcId="{B93C0965-3270-41FF-BEB8-E0A58401D02D}" destId="{65BE4E39-09C4-416B-A70A-498BAA7AC461}" srcOrd="0" destOrd="0" presId="urn:microsoft.com/office/officeart/2005/8/layout/chevron1"/>
    <dgm:cxn modelId="{7F6F31A5-4434-44B3-80DF-5940DD4EE0B9}" type="presOf" srcId="{67013EC6-1097-459B-B140-E831F539D52A}" destId="{C9DC8D7F-6E35-48BC-9ADC-0AB1D58B5B94}" srcOrd="0" destOrd="0" presId="urn:microsoft.com/office/officeart/2005/8/layout/chevron1"/>
    <dgm:cxn modelId="{2BFCFB9A-799F-42C6-8596-0564ABDD811D}" srcId="{67013EC6-1097-459B-B140-E831F539D52A}" destId="{B93C0965-3270-41FF-BEB8-E0A58401D02D}" srcOrd="5" destOrd="0" parTransId="{2DB8CC44-5C62-4F4E-B810-D8A075723EB4}" sibTransId="{538D35AC-F2A2-4F6C-A4C1-4B3E0DEB63D9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E53E275D-B0DA-4D64-9A44-AB5697C14433}" type="presOf" srcId="{D41414F5-2AD6-49F6-A8E9-8A5320094721}" destId="{ED047E95-CA07-45F8-B1D2-EB2E44BB9E1C}" srcOrd="0" destOrd="0" presId="urn:microsoft.com/office/officeart/2005/8/layout/chevron1"/>
    <dgm:cxn modelId="{890AF46F-786E-482D-B5EC-D530DFAC9C85}" srcId="{67013EC6-1097-459B-B140-E831F539D52A}" destId="{C943F299-E52E-45A9-BCFD-BF52F98558C0}" srcOrd="6" destOrd="0" parTransId="{C8461058-D593-45E7-B3C6-54F1C5FAA0A6}" sibTransId="{90BB4B94-0DA6-4A25-B956-9B903EDFBDA0}"/>
    <dgm:cxn modelId="{89B22F7B-C526-4EA4-A6A9-61E833501CC7}" type="presOf" srcId="{C943F299-E52E-45A9-BCFD-BF52F98558C0}" destId="{84D4F14B-88E3-434B-AFF1-4728BA8E5784}" srcOrd="0" destOrd="0" presId="urn:microsoft.com/office/officeart/2005/8/layout/chevron1"/>
    <dgm:cxn modelId="{25EEF3FE-3371-4079-95F2-B8CE80580F15}" type="presOf" srcId="{69B6576F-ACC5-427E-ABA8-6D7C32AC4DB6}" destId="{EA8A6A7F-429E-430B-90E7-1D65CAF998E8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277144DA-88FC-43BA-B9D0-99F3CBC352DF}" type="presParOf" srcId="{C9DC8D7F-6E35-48BC-9ADC-0AB1D58B5B94}" destId="{7A621747-5729-4206-8BB1-74E6BDF3AA42}" srcOrd="0" destOrd="0" presId="urn:microsoft.com/office/officeart/2005/8/layout/chevron1"/>
    <dgm:cxn modelId="{9DCE7568-BFEA-44E9-8C36-CEECE8492626}" type="presParOf" srcId="{C9DC8D7F-6E35-48BC-9ADC-0AB1D58B5B94}" destId="{66906A19-3308-439A-8312-A478E42A3773}" srcOrd="1" destOrd="0" presId="urn:microsoft.com/office/officeart/2005/8/layout/chevron1"/>
    <dgm:cxn modelId="{CB19DF63-A747-412A-840A-259F7DF22C4F}" type="presParOf" srcId="{C9DC8D7F-6E35-48BC-9ADC-0AB1D58B5B94}" destId="{ED047E95-CA07-45F8-B1D2-EB2E44BB9E1C}" srcOrd="2" destOrd="0" presId="urn:microsoft.com/office/officeart/2005/8/layout/chevron1"/>
    <dgm:cxn modelId="{208C34B0-ACEF-430E-9163-C40DFF87CCD8}" type="presParOf" srcId="{C9DC8D7F-6E35-48BC-9ADC-0AB1D58B5B94}" destId="{2FBCACB6-6C02-4A2D-B164-335F4B52080E}" srcOrd="3" destOrd="0" presId="urn:microsoft.com/office/officeart/2005/8/layout/chevron1"/>
    <dgm:cxn modelId="{28668946-4E69-4F6C-96E9-0877F1F35740}" type="presParOf" srcId="{C9DC8D7F-6E35-48BC-9ADC-0AB1D58B5B94}" destId="{89FBDF15-C243-4B50-AE08-93678740F889}" srcOrd="4" destOrd="0" presId="urn:microsoft.com/office/officeart/2005/8/layout/chevron1"/>
    <dgm:cxn modelId="{B207E0A4-B345-44F5-96F4-D16421A8C5A3}" type="presParOf" srcId="{C9DC8D7F-6E35-48BC-9ADC-0AB1D58B5B94}" destId="{FDD02967-6E90-4122-9174-B7501C27237C}" srcOrd="5" destOrd="0" presId="urn:microsoft.com/office/officeart/2005/8/layout/chevron1"/>
    <dgm:cxn modelId="{09A2E608-618C-4C74-ABD5-905761C3769D}" type="presParOf" srcId="{C9DC8D7F-6E35-48BC-9ADC-0AB1D58B5B94}" destId="{EA8A6A7F-429E-430B-90E7-1D65CAF998E8}" srcOrd="6" destOrd="0" presId="urn:microsoft.com/office/officeart/2005/8/layout/chevron1"/>
    <dgm:cxn modelId="{C2CA374F-1A5E-434E-9BF8-07ED69D1CC3E}" type="presParOf" srcId="{C9DC8D7F-6E35-48BC-9ADC-0AB1D58B5B94}" destId="{A1A523E9-8E49-4984-BC25-BD0DB3152DCD}" srcOrd="7" destOrd="0" presId="urn:microsoft.com/office/officeart/2005/8/layout/chevron1"/>
    <dgm:cxn modelId="{25D11B97-2D4D-482D-BE4A-81E31B948157}" type="presParOf" srcId="{C9DC8D7F-6E35-48BC-9ADC-0AB1D58B5B94}" destId="{E2569A20-D040-4A65-80ED-095D9D2727D1}" srcOrd="8" destOrd="0" presId="urn:microsoft.com/office/officeart/2005/8/layout/chevron1"/>
    <dgm:cxn modelId="{F849C4CA-E5E3-4904-8565-1EFFC4BD4E64}" type="presParOf" srcId="{C9DC8D7F-6E35-48BC-9ADC-0AB1D58B5B94}" destId="{88CDF4E7-8FDB-43E5-A764-48A8DF3D54A6}" srcOrd="9" destOrd="0" presId="urn:microsoft.com/office/officeart/2005/8/layout/chevron1"/>
    <dgm:cxn modelId="{B24B860E-C87C-465A-9B41-3747F8B5169E}" type="presParOf" srcId="{C9DC8D7F-6E35-48BC-9ADC-0AB1D58B5B94}" destId="{65BE4E39-09C4-416B-A70A-498BAA7AC461}" srcOrd="10" destOrd="0" presId="urn:microsoft.com/office/officeart/2005/8/layout/chevron1"/>
    <dgm:cxn modelId="{67618C91-F72C-43EC-8C70-12F978034003}" type="presParOf" srcId="{C9DC8D7F-6E35-48BC-9ADC-0AB1D58B5B94}" destId="{06220E75-875B-40BC-91DD-8D2F705E6B55}" srcOrd="11" destOrd="0" presId="urn:microsoft.com/office/officeart/2005/8/layout/chevron1"/>
    <dgm:cxn modelId="{264BF405-C9F4-45BD-A3FB-C18769F4EFEB}" type="presParOf" srcId="{C9DC8D7F-6E35-48BC-9ADC-0AB1D58B5B94}" destId="{84D4F14B-88E3-434B-AFF1-4728BA8E5784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B93C0965-3270-41FF-BEB8-E0A58401D02D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VII - Bilan</a:t>
          </a:r>
          <a:endParaRPr lang="fr-FR"/>
        </a:p>
      </dgm:t>
    </dgm:pt>
    <dgm:pt modelId="{2DB8CC44-5C62-4F4E-B810-D8A075723EB4}" type="parTrans" cxnId="{2BFCFB9A-799F-42C6-8596-0564ABDD811D}">
      <dgm:prSet/>
      <dgm:spPr/>
      <dgm:t>
        <a:bodyPr/>
        <a:lstStyle/>
        <a:p>
          <a:endParaRPr lang="fr-FR"/>
        </a:p>
      </dgm:t>
    </dgm:pt>
    <dgm:pt modelId="{538D35AC-F2A2-4F6C-A4C1-4B3E0DEB63D9}" type="sibTrans" cxnId="{2BFCFB9A-799F-42C6-8596-0564ABDD811D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65BE4E39-09C4-416B-A70A-498BAA7AC461}" type="pres">
      <dgm:prSet presAssocID="{B93C0965-3270-41FF-BEB8-E0A58401D02D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5AF10B02-A62C-402A-9534-6D4B7CC31ED5}" type="presOf" srcId="{63C38B30-742A-447D-AEDC-DB0823FECDDC}" destId="{18328266-3AB8-4638-9E3C-0128ACE908FC}" srcOrd="0" destOrd="0" presId="urn:microsoft.com/office/officeart/2005/8/layout/chevron1"/>
    <dgm:cxn modelId="{75634B8D-377D-49F5-8BE6-7B90FF38A7E4}" type="presOf" srcId="{D41414F5-2AD6-49F6-A8E9-8A5320094721}" destId="{ED047E95-CA07-45F8-B1D2-EB2E44BB9E1C}" srcOrd="0" destOrd="0" presId="urn:microsoft.com/office/officeart/2005/8/layout/chevron1"/>
    <dgm:cxn modelId="{C932ED58-078B-4233-A092-DB22B009D06D}" type="presOf" srcId="{D01875E2-DFFD-44FC-B837-BEAC04CE05E9}" destId="{89FBDF15-C243-4B50-AE08-93678740F889}" srcOrd="0" destOrd="0" presId="urn:microsoft.com/office/officeart/2005/8/layout/chevron1"/>
    <dgm:cxn modelId="{2BFCFB9A-799F-42C6-8596-0564ABDD811D}" srcId="{67013EC6-1097-459B-B140-E831F539D52A}" destId="{B93C0965-3270-41FF-BEB8-E0A58401D02D}" srcOrd="6" destOrd="0" parTransId="{2DB8CC44-5C62-4F4E-B810-D8A075723EB4}" sibTransId="{538D35AC-F2A2-4F6C-A4C1-4B3E0DEB63D9}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919E1825-907E-49E8-9A9A-8DE88F73D899}" type="presOf" srcId="{26692324-74A4-484F-B89D-04138F6B2639}" destId="{7A621747-5729-4206-8BB1-74E6BDF3AA42}" srcOrd="0" destOrd="0" presId="urn:microsoft.com/office/officeart/2005/8/layout/chevron1"/>
    <dgm:cxn modelId="{D2C76DB1-7BA2-44AA-83E0-F93E4E792ED3}" type="presOf" srcId="{67013EC6-1097-459B-B140-E831F539D52A}" destId="{C9DC8D7F-6E35-48BC-9ADC-0AB1D58B5B94}" srcOrd="0" destOrd="0" presId="urn:microsoft.com/office/officeart/2005/8/layout/chevron1"/>
    <dgm:cxn modelId="{E3D0A731-0E07-426C-888D-88D0B6B7F517}" type="presOf" srcId="{B3FBE3AE-86FB-4B03-AC03-C0291F72C582}" destId="{118BA2F9-35C5-4361-BAE9-280899126CF9}" srcOrd="0" destOrd="0" presId="urn:microsoft.com/office/officeart/2005/8/layout/chevron1"/>
    <dgm:cxn modelId="{81C4E5AB-89AD-4F35-8209-40BE91DE283F}" type="presOf" srcId="{69B6576F-ACC5-427E-ABA8-6D7C32AC4DB6}" destId="{EA8A6A7F-429E-430B-90E7-1D65CAF998E8}" srcOrd="0" destOrd="0" presId="urn:microsoft.com/office/officeart/2005/8/layout/chevron1"/>
    <dgm:cxn modelId="{6A773676-0B8E-40ED-AA99-17CAF29DFECE}" type="presOf" srcId="{B93C0965-3270-41FF-BEB8-E0A58401D02D}" destId="{65BE4E39-09C4-416B-A70A-498BAA7AC461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F2E02178-54A1-439C-8EF9-7F5CF35ECC5D}" type="presParOf" srcId="{C9DC8D7F-6E35-48BC-9ADC-0AB1D58B5B94}" destId="{7A621747-5729-4206-8BB1-74E6BDF3AA42}" srcOrd="0" destOrd="0" presId="urn:microsoft.com/office/officeart/2005/8/layout/chevron1"/>
    <dgm:cxn modelId="{4E6DC20F-8637-4098-A555-6DBF3E48A285}" type="presParOf" srcId="{C9DC8D7F-6E35-48BC-9ADC-0AB1D58B5B94}" destId="{66906A19-3308-439A-8312-A478E42A3773}" srcOrd="1" destOrd="0" presId="urn:microsoft.com/office/officeart/2005/8/layout/chevron1"/>
    <dgm:cxn modelId="{D1906EE3-F5AC-4AB0-A1E1-A42BD71C57E0}" type="presParOf" srcId="{C9DC8D7F-6E35-48BC-9ADC-0AB1D58B5B94}" destId="{ED047E95-CA07-45F8-B1D2-EB2E44BB9E1C}" srcOrd="2" destOrd="0" presId="urn:microsoft.com/office/officeart/2005/8/layout/chevron1"/>
    <dgm:cxn modelId="{F2DFB0B6-D6F6-4A15-B537-6416B34B342E}" type="presParOf" srcId="{C9DC8D7F-6E35-48BC-9ADC-0AB1D58B5B94}" destId="{2FBCACB6-6C02-4A2D-B164-335F4B52080E}" srcOrd="3" destOrd="0" presId="urn:microsoft.com/office/officeart/2005/8/layout/chevron1"/>
    <dgm:cxn modelId="{AF45FFED-450A-46AF-9DC1-608CD754E344}" type="presParOf" srcId="{C9DC8D7F-6E35-48BC-9ADC-0AB1D58B5B94}" destId="{89FBDF15-C243-4B50-AE08-93678740F889}" srcOrd="4" destOrd="0" presId="urn:microsoft.com/office/officeart/2005/8/layout/chevron1"/>
    <dgm:cxn modelId="{F93C4EC8-9657-4170-BB0E-570B3CF282FA}" type="presParOf" srcId="{C9DC8D7F-6E35-48BC-9ADC-0AB1D58B5B94}" destId="{FDD02967-6E90-4122-9174-B7501C27237C}" srcOrd="5" destOrd="0" presId="urn:microsoft.com/office/officeart/2005/8/layout/chevron1"/>
    <dgm:cxn modelId="{FAF2DA20-4A52-455E-8FE5-0AAB1D5E3171}" type="presParOf" srcId="{C9DC8D7F-6E35-48BC-9ADC-0AB1D58B5B94}" destId="{EA8A6A7F-429E-430B-90E7-1D65CAF998E8}" srcOrd="6" destOrd="0" presId="urn:microsoft.com/office/officeart/2005/8/layout/chevron1"/>
    <dgm:cxn modelId="{F8E1DFF9-6F13-41B4-BB2D-E25E34C426A6}" type="presParOf" srcId="{C9DC8D7F-6E35-48BC-9ADC-0AB1D58B5B94}" destId="{A1A523E9-8E49-4984-BC25-BD0DB3152DCD}" srcOrd="7" destOrd="0" presId="urn:microsoft.com/office/officeart/2005/8/layout/chevron1"/>
    <dgm:cxn modelId="{6F51BE3B-B23D-4C0A-8DF5-E310FEC8A9B5}" type="presParOf" srcId="{C9DC8D7F-6E35-48BC-9ADC-0AB1D58B5B94}" destId="{18328266-3AB8-4638-9E3C-0128ACE908FC}" srcOrd="8" destOrd="0" presId="urn:microsoft.com/office/officeart/2005/8/layout/chevron1"/>
    <dgm:cxn modelId="{0425D298-16D4-4251-9BA7-35C26451753D}" type="presParOf" srcId="{C9DC8D7F-6E35-48BC-9ADC-0AB1D58B5B94}" destId="{2C5992CA-1E93-4EB8-A648-F3C4DEF5B00F}" srcOrd="9" destOrd="0" presId="urn:microsoft.com/office/officeart/2005/8/layout/chevron1"/>
    <dgm:cxn modelId="{A6D789AC-E3CD-4DBE-8657-FAF89479B140}" type="presParOf" srcId="{C9DC8D7F-6E35-48BC-9ADC-0AB1D58B5B94}" destId="{118BA2F9-35C5-4361-BAE9-280899126CF9}" srcOrd="10" destOrd="0" presId="urn:microsoft.com/office/officeart/2005/8/layout/chevron1"/>
    <dgm:cxn modelId="{E3C99365-9BF5-4D75-940A-8C7268129429}" type="presParOf" srcId="{C9DC8D7F-6E35-48BC-9ADC-0AB1D58B5B94}" destId="{F30B2CE2-0C0C-4014-9536-2D274D49B89E}" srcOrd="11" destOrd="0" presId="urn:microsoft.com/office/officeart/2005/8/layout/chevron1"/>
    <dgm:cxn modelId="{DCBAE56E-A588-4C46-A2F2-232A3595F086}" type="presParOf" srcId="{C9DC8D7F-6E35-48BC-9ADC-0AB1D58B5B94}" destId="{65BE4E39-09C4-416B-A70A-498BAA7AC461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B93C0965-3270-41FF-BEB8-E0A58401D02D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VII - Bilan</a:t>
          </a:r>
          <a:endParaRPr lang="fr-FR"/>
        </a:p>
      </dgm:t>
    </dgm:pt>
    <dgm:pt modelId="{2DB8CC44-5C62-4F4E-B810-D8A075723EB4}" type="parTrans" cxnId="{2BFCFB9A-799F-42C6-8596-0564ABDD811D}">
      <dgm:prSet/>
      <dgm:spPr/>
      <dgm:t>
        <a:bodyPr/>
        <a:lstStyle/>
        <a:p>
          <a:endParaRPr lang="fr-FR"/>
        </a:p>
      </dgm:t>
    </dgm:pt>
    <dgm:pt modelId="{538D35AC-F2A2-4F6C-A4C1-4B3E0DEB63D9}" type="sibTrans" cxnId="{2BFCFB9A-799F-42C6-8596-0564ABDD811D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65BE4E39-09C4-416B-A70A-498BAA7AC461}" type="pres">
      <dgm:prSet presAssocID="{B93C0965-3270-41FF-BEB8-E0A58401D02D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C08B13A4-D582-436B-B9DB-8ADA8BBC3EFF}" type="presOf" srcId="{D41414F5-2AD6-49F6-A8E9-8A5320094721}" destId="{ED047E95-CA07-45F8-B1D2-EB2E44BB9E1C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6E2A1C58-22D4-4D44-BBC5-39DBDCF66868}" type="presOf" srcId="{D01875E2-DFFD-44FC-B837-BEAC04CE05E9}" destId="{89FBDF15-C243-4B50-AE08-93678740F889}" srcOrd="0" destOrd="0" presId="urn:microsoft.com/office/officeart/2005/8/layout/chevron1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397802F8-95E8-4659-85AB-EB60649EDDAC}" type="presOf" srcId="{B93C0965-3270-41FF-BEB8-E0A58401D02D}" destId="{65BE4E39-09C4-416B-A70A-498BAA7AC461}" srcOrd="0" destOrd="0" presId="urn:microsoft.com/office/officeart/2005/8/layout/chevron1"/>
    <dgm:cxn modelId="{2BFCFB9A-799F-42C6-8596-0564ABDD811D}" srcId="{67013EC6-1097-459B-B140-E831F539D52A}" destId="{B93C0965-3270-41FF-BEB8-E0A58401D02D}" srcOrd="6" destOrd="0" parTransId="{2DB8CC44-5C62-4F4E-B810-D8A075723EB4}" sibTransId="{538D35AC-F2A2-4F6C-A4C1-4B3E0DEB63D9}"/>
    <dgm:cxn modelId="{C20CCF55-ACF3-45AA-9A51-ADDE8471F3CE}" type="presOf" srcId="{B3FBE3AE-86FB-4B03-AC03-C0291F72C582}" destId="{118BA2F9-35C5-4361-BAE9-280899126CF9}" srcOrd="0" destOrd="0" presId="urn:microsoft.com/office/officeart/2005/8/layout/chevron1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50D201CE-60F4-428E-BA4D-273055784EBD}" type="presOf" srcId="{63C38B30-742A-447D-AEDC-DB0823FECDDC}" destId="{18328266-3AB8-4638-9E3C-0128ACE908FC}" srcOrd="0" destOrd="0" presId="urn:microsoft.com/office/officeart/2005/8/layout/chevron1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DB30E742-1DBA-4143-BE58-22D60D8D46CA}" type="presOf" srcId="{67013EC6-1097-459B-B140-E831F539D52A}" destId="{C9DC8D7F-6E35-48BC-9ADC-0AB1D58B5B94}" srcOrd="0" destOrd="0" presId="urn:microsoft.com/office/officeart/2005/8/layout/chevron1"/>
    <dgm:cxn modelId="{045F4DB7-0239-4829-B469-91C45292253B}" type="presOf" srcId="{69B6576F-ACC5-427E-ABA8-6D7C32AC4DB6}" destId="{EA8A6A7F-429E-430B-90E7-1D65CAF998E8}" srcOrd="0" destOrd="0" presId="urn:microsoft.com/office/officeart/2005/8/layout/chevron1"/>
    <dgm:cxn modelId="{86256BE3-C912-428B-AA15-94B161091989}" type="presOf" srcId="{26692324-74A4-484F-B89D-04138F6B2639}" destId="{7A621747-5729-4206-8BB1-74E6BDF3AA42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9D87967E-BF85-4AA5-8350-D80457FC2E12}" type="presParOf" srcId="{C9DC8D7F-6E35-48BC-9ADC-0AB1D58B5B94}" destId="{7A621747-5729-4206-8BB1-74E6BDF3AA42}" srcOrd="0" destOrd="0" presId="urn:microsoft.com/office/officeart/2005/8/layout/chevron1"/>
    <dgm:cxn modelId="{92697384-5ECE-4B3E-8411-40755E3034A7}" type="presParOf" srcId="{C9DC8D7F-6E35-48BC-9ADC-0AB1D58B5B94}" destId="{66906A19-3308-439A-8312-A478E42A3773}" srcOrd="1" destOrd="0" presId="urn:microsoft.com/office/officeart/2005/8/layout/chevron1"/>
    <dgm:cxn modelId="{E61E9B75-4265-4B61-AB9F-4BE5F36EB23E}" type="presParOf" srcId="{C9DC8D7F-6E35-48BC-9ADC-0AB1D58B5B94}" destId="{ED047E95-CA07-45F8-B1D2-EB2E44BB9E1C}" srcOrd="2" destOrd="0" presId="urn:microsoft.com/office/officeart/2005/8/layout/chevron1"/>
    <dgm:cxn modelId="{4B06D9B1-42AC-47F1-A4C0-07BE15BA6556}" type="presParOf" srcId="{C9DC8D7F-6E35-48BC-9ADC-0AB1D58B5B94}" destId="{2FBCACB6-6C02-4A2D-B164-335F4B52080E}" srcOrd="3" destOrd="0" presId="urn:microsoft.com/office/officeart/2005/8/layout/chevron1"/>
    <dgm:cxn modelId="{691DC82C-2D14-49CA-863E-8C9FAA3CBFF0}" type="presParOf" srcId="{C9DC8D7F-6E35-48BC-9ADC-0AB1D58B5B94}" destId="{89FBDF15-C243-4B50-AE08-93678740F889}" srcOrd="4" destOrd="0" presId="urn:microsoft.com/office/officeart/2005/8/layout/chevron1"/>
    <dgm:cxn modelId="{0973C489-D0FB-47A7-BB3B-5A655D30CE88}" type="presParOf" srcId="{C9DC8D7F-6E35-48BC-9ADC-0AB1D58B5B94}" destId="{FDD02967-6E90-4122-9174-B7501C27237C}" srcOrd="5" destOrd="0" presId="urn:microsoft.com/office/officeart/2005/8/layout/chevron1"/>
    <dgm:cxn modelId="{84EFE5B5-C6B5-48AD-8DF0-180916C0C825}" type="presParOf" srcId="{C9DC8D7F-6E35-48BC-9ADC-0AB1D58B5B94}" destId="{EA8A6A7F-429E-430B-90E7-1D65CAF998E8}" srcOrd="6" destOrd="0" presId="urn:microsoft.com/office/officeart/2005/8/layout/chevron1"/>
    <dgm:cxn modelId="{DD70D0FC-523C-462D-8AD4-26972371E91D}" type="presParOf" srcId="{C9DC8D7F-6E35-48BC-9ADC-0AB1D58B5B94}" destId="{A1A523E9-8E49-4984-BC25-BD0DB3152DCD}" srcOrd="7" destOrd="0" presId="urn:microsoft.com/office/officeart/2005/8/layout/chevron1"/>
    <dgm:cxn modelId="{6BBA5A6A-5E20-4525-B335-FC2EAFB2B3B0}" type="presParOf" srcId="{C9DC8D7F-6E35-48BC-9ADC-0AB1D58B5B94}" destId="{18328266-3AB8-4638-9E3C-0128ACE908FC}" srcOrd="8" destOrd="0" presId="urn:microsoft.com/office/officeart/2005/8/layout/chevron1"/>
    <dgm:cxn modelId="{70CAF27E-4170-4E60-85D9-77B8560D86A6}" type="presParOf" srcId="{C9DC8D7F-6E35-48BC-9ADC-0AB1D58B5B94}" destId="{2C5992CA-1E93-4EB8-A648-F3C4DEF5B00F}" srcOrd="9" destOrd="0" presId="urn:microsoft.com/office/officeart/2005/8/layout/chevron1"/>
    <dgm:cxn modelId="{6841C3A1-8FFC-40E5-BB27-473F716269E0}" type="presParOf" srcId="{C9DC8D7F-6E35-48BC-9ADC-0AB1D58B5B94}" destId="{118BA2F9-35C5-4361-BAE9-280899126CF9}" srcOrd="10" destOrd="0" presId="urn:microsoft.com/office/officeart/2005/8/layout/chevron1"/>
    <dgm:cxn modelId="{ADD1FDD7-469D-46A2-9FED-C8790360C28A}" type="presParOf" srcId="{C9DC8D7F-6E35-48BC-9ADC-0AB1D58B5B94}" destId="{F30B2CE2-0C0C-4014-9536-2D274D49B89E}" srcOrd="11" destOrd="0" presId="urn:microsoft.com/office/officeart/2005/8/layout/chevron1"/>
    <dgm:cxn modelId="{4C48DE2B-1CF8-4BC4-8632-57386DFFA829}" type="presParOf" srcId="{C9DC8D7F-6E35-48BC-9ADC-0AB1D58B5B94}" destId="{65BE4E39-09C4-416B-A70A-498BAA7AC461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B93C0965-3270-41FF-BEB8-E0A58401D02D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VII - Bilan</a:t>
          </a:r>
          <a:endParaRPr lang="fr-FR"/>
        </a:p>
      </dgm:t>
    </dgm:pt>
    <dgm:pt modelId="{2DB8CC44-5C62-4F4E-B810-D8A075723EB4}" type="parTrans" cxnId="{2BFCFB9A-799F-42C6-8596-0564ABDD811D}">
      <dgm:prSet/>
      <dgm:spPr/>
      <dgm:t>
        <a:bodyPr/>
        <a:lstStyle/>
        <a:p>
          <a:endParaRPr lang="fr-FR"/>
        </a:p>
      </dgm:t>
    </dgm:pt>
    <dgm:pt modelId="{538D35AC-F2A2-4F6C-A4C1-4B3E0DEB63D9}" type="sibTrans" cxnId="{2BFCFB9A-799F-42C6-8596-0564ABDD811D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65BE4E39-09C4-416B-A70A-498BAA7AC461}" type="pres">
      <dgm:prSet presAssocID="{B93C0965-3270-41FF-BEB8-E0A58401D02D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79D71BA2-77C4-42D2-BA09-4596EF767CD5}" type="presOf" srcId="{26692324-74A4-484F-B89D-04138F6B2639}" destId="{7A621747-5729-4206-8BB1-74E6BDF3AA42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61FBEF56-5F3B-43ED-9D9E-09E934251EFF}" type="presOf" srcId="{67013EC6-1097-459B-B140-E831F539D52A}" destId="{C9DC8D7F-6E35-48BC-9ADC-0AB1D58B5B94}" srcOrd="0" destOrd="0" presId="urn:microsoft.com/office/officeart/2005/8/layout/chevron1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7619977D-9DC5-4F80-B339-C173529D29D0}" type="presOf" srcId="{69B6576F-ACC5-427E-ABA8-6D7C32AC4DB6}" destId="{EA8A6A7F-429E-430B-90E7-1D65CAF998E8}" srcOrd="0" destOrd="0" presId="urn:microsoft.com/office/officeart/2005/8/layout/chevron1"/>
    <dgm:cxn modelId="{792A7437-2F36-4FA9-A9AB-F8C8F061DB97}" type="presOf" srcId="{D01875E2-DFFD-44FC-B837-BEAC04CE05E9}" destId="{89FBDF15-C243-4B50-AE08-93678740F889}" srcOrd="0" destOrd="0" presId="urn:microsoft.com/office/officeart/2005/8/layout/chevron1"/>
    <dgm:cxn modelId="{2BFCFB9A-799F-42C6-8596-0564ABDD811D}" srcId="{67013EC6-1097-459B-B140-E831F539D52A}" destId="{B93C0965-3270-41FF-BEB8-E0A58401D02D}" srcOrd="6" destOrd="0" parTransId="{2DB8CC44-5C62-4F4E-B810-D8A075723EB4}" sibTransId="{538D35AC-F2A2-4F6C-A4C1-4B3E0DEB63D9}"/>
    <dgm:cxn modelId="{77EFDBEB-FF5A-4410-9591-41B457E0215A}" type="presOf" srcId="{B93C0965-3270-41FF-BEB8-E0A58401D02D}" destId="{65BE4E39-09C4-416B-A70A-498BAA7AC461}" srcOrd="0" destOrd="0" presId="urn:microsoft.com/office/officeart/2005/8/layout/chevron1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755AB672-2A72-4CFE-AEA3-A5187515DD0A}" type="presOf" srcId="{D41414F5-2AD6-49F6-A8E9-8A5320094721}" destId="{ED047E95-CA07-45F8-B1D2-EB2E44BB9E1C}" srcOrd="0" destOrd="0" presId="urn:microsoft.com/office/officeart/2005/8/layout/chevron1"/>
    <dgm:cxn modelId="{FEC92585-0863-42AB-8DC9-6584C90A2FF2}" type="presOf" srcId="{63C38B30-742A-447D-AEDC-DB0823FECDDC}" destId="{18328266-3AB8-4638-9E3C-0128ACE908FC}" srcOrd="0" destOrd="0" presId="urn:microsoft.com/office/officeart/2005/8/layout/chevron1"/>
    <dgm:cxn modelId="{4F7A5508-8BBE-498A-93A9-47E9434C79C7}" type="presOf" srcId="{B3FBE3AE-86FB-4B03-AC03-C0291F72C582}" destId="{118BA2F9-35C5-4361-BAE9-280899126CF9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27813503-3EE1-4825-848A-2B8B7E381EE2}" type="presParOf" srcId="{C9DC8D7F-6E35-48BC-9ADC-0AB1D58B5B94}" destId="{7A621747-5729-4206-8BB1-74E6BDF3AA42}" srcOrd="0" destOrd="0" presId="urn:microsoft.com/office/officeart/2005/8/layout/chevron1"/>
    <dgm:cxn modelId="{5FE9B07F-5D3D-47E8-AE04-628B265415BC}" type="presParOf" srcId="{C9DC8D7F-6E35-48BC-9ADC-0AB1D58B5B94}" destId="{66906A19-3308-439A-8312-A478E42A3773}" srcOrd="1" destOrd="0" presId="urn:microsoft.com/office/officeart/2005/8/layout/chevron1"/>
    <dgm:cxn modelId="{98C6F373-9892-4CEE-B8C5-3C23A418707D}" type="presParOf" srcId="{C9DC8D7F-6E35-48BC-9ADC-0AB1D58B5B94}" destId="{ED047E95-CA07-45F8-B1D2-EB2E44BB9E1C}" srcOrd="2" destOrd="0" presId="urn:microsoft.com/office/officeart/2005/8/layout/chevron1"/>
    <dgm:cxn modelId="{CE34C966-585A-4970-B083-6D5FBD9D4304}" type="presParOf" srcId="{C9DC8D7F-6E35-48BC-9ADC-0AB1D58B5B94}" destId="{2FBCACB6-6C02-4A2D-B164-335F4B52080E}" srcOrd="3" destOrd="0" presId="urn:microsoft.com/office/officeart/2005/8/layout/chevron1"/>
    <dgm:cxn modelId="{E60019C7-80CB-4D75-8552-43DAC4536ED5}" type="presParOf" srcId="{C9DC8D7F-6E35-48BC-9ADC-0AB1D58B5B94}" destId="{89FBDF15-C243-4B50-AE08-93678740F889}" srcOrd="4" destOrd="0" presId="urn:microsoft.com/office/officeart/2005/8/layout/chevron1"/>
    <dgm:cxn modelId="{8E45B371-9343-472D-B4AD-EEC85E3ECDA7}" type="presParOf" srcId="{C9DC8D7F-6E35-48BC-9ADC-0AB1D58B5B94}" destId="{FDD02967-6E90-4122-9174-B7501C27237C}" srcOrd="5" destOrd="0" presId="urn:microsoft.com/office/officeart/2005/8/layout/chevron1"/>
    <dgm:cxn modelId="{A5685953-66AF-4A15-BA0A-4EE8435419DF}" type="presParOf" srcId="{C9DC8D7F-6E35-48BC-9ADC-0AB1D58B5B94}" destId="{EA8A6A7F-429E-430B-90E7-1D65CAF998E8}" srcOrd="6" destOrd="0" presId="urn:microsoft.com/office/officeart/2005/8/layout/chevron1"/>
    <dgm:cxn modelId="{3BADCD24-72DA-4DA3-B7E0-575AB2B9E37F}" type="presParOf" srcId="{C9DC8D7F-6E35-48BC-9ADC-0AB1D58B5B94}" destId="{A1A523E9-8E49-4984-BC25-BD0DB3152DCD}" srcOrd="7" destOrd="0" presId="urn:microsoft.com/office/officeart/2005/8/layout/chevron1"/>
    <dgm:cxn modelId="{E00F9CBE-39D3-42B0-B568-A892154BD90A}" type="presParOf" srcId="{C9DC8D7F-6E35-48BC-9ADC-0AB1D58B5B94}" destId="{18328266-3AB8-4638-9E3C-0128ACE908FC}" srcOrd="8" destOrd="0" presId="urn:microsoft.com/office/officeart/2005/8/layout/chevron1"/>
    <dgm:cxn modelId="{04B8874E-09FF-478A-946C-93ECED845342}" type="presParOf" srcId="{C9DC8D7F-6E35-48BC-9ADC-0AB1D58B5B94}" destId="{2C5992CA-1E93-4EB8-A648-F3C4DEF5B00F}" srcOrd="9" destOrd="0" presId="urn:microsoft.com/office/officeart/2005/8/layout/chevron1"/>
    <dgm:cxn modelId="{41CF723A-5C75-4A70-9D88-340F209C7ED3}" type="presParOf" srcId="{C9DC8D7F-6E35-48BC-9ADC-0AB1D58B5B94}" destId="{118BA2F9-35C5-4361-BAE9-280899126CF9}" srcOrd="10" destOrd="0" presId="urn:microsoft.com/office/officeart/2005/8/layout/chevron1"/>
    <dgm:cxn modelId="{08DBC820-233F-484B-B503-53A28462B285}" type="presParOf" srcId="{C9DC8D7F-6E35-48BC-9ADC-0AB1D58B5B94}" destId="{F30B2CE2-0C0C-4014-9536-2D274D49B89E}" srcOrd="11" destOrd="0" presId="urn:microsoft.com/office/officeart/2005/8/layout/chevron1"/>
    <dgm:cxn modelId="{736A51C2-F478-4438-B922-D760331C88B3}" type="presParOf" srcId="{C9DC8D7F-6E35-48BC-9ADC-0AB1D58B5B94}" destId="{65BE4E39-09C4-416B-A70A-498BAA7AC461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B93C0965-3270-41FF-BEB8-E0A58401D02D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VII - Bilan</a:t>
          </a:r>
          <a:endParaRPr lang="fr-FR"/>
        </a:p>
      </dgm:t>
    </dgm:pt>
    <dgm:pt modelId="{2DB8CC44-5C62-4F4E-B810-D8A075723EB4}" type="parTrans" cxnId="{2BFCFB9A-799F-42C6-8596-0564ABDD811D}">
      <dgm:prSet/>
      <dgm:spPr/>
      <dgm:t>
        <a:bodyPr/>
        <a:lstStyle/>
        <a:p>
          <a:endParaRPr lang="fr-FR"/>
        </a:p>
      </dgm:t>
    </dgm:pt>
    <dgm:pt modelId="{538D35AC-F2A2-4F6C-A4C1-4B3E0DEB63D9}" type="sibTrans" cxnId="{2BFCFB9A-799F-42C6-8596-0564ABDD811D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65BE4E39-09C4-416B-A70A-498BAA7AC461}" type="pres">
      <dgm:prSet presAssocID="{B93C0965-3270-41FF-BEB8-E0A58401D02D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D9C687B9-7ACE-4B58-97D9-94EBF65C0C2B}" type="presOf" srcId="{69B6576F-ACC5-427E-ABA8-6D7C32AC4DB6}" destId="{EA8A6A7F-429E-430B-90E7-1D65CAF998E8}" srcOrd="0" destOrd="0" presId="urn:microsoft.com/office/officeart/2005/8/layout/chevron1"/>
    <dgm:cxn modelId="{5FC39ED6-750F-4809-BD3C-6EEB3E1F7436}" type="presOf" srcId="{63C38B30-742A-447D-AEDC-DB0823FECDDC}" destId="{18328266-3AB8-4638-9E3C-0128ACE908FC}" srcOrd="0" destOrd="0" presId="urn:microsoft.com/office/officeart/2005/8/layout/chevron1"/>
    <dgm:cxn modelId="{3811ADAD-F519-4366-830F-EE4A5972BC09}" type="presOf" srcId="{D41414F5-2AD6-49F6-A8E9-8A5320094721}" destId="{ED047E95-CA07-45F8-B1D2-EB2E44BB9E1C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F80E9B5F-0217-4507-B83B-EB61D3352FA0}" type="presOf" srcId="{D01875E2-DFFD-44FC-B837-BEAC04CE05E9}" destId="{89FBDF15-C243-4B50-AE08-93678740F889}" srcOrd="0" destOrd="0" presId="urn:microsoft.com/office/officeart/2005/8/layout/chevron1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2BFCFB9A-799F-42C6-8596-0564ABDD811D}" srcId="{67013EC6-1097-459B-B140-E831F539D52A}" destId="{B93C0965-3270-41FF-BEB8-E0A58401D02D}" srcOrd="6" destOrd="0" parTransId="{2DB8CC44-5C62-4F4E-B810-D8A075723EB4}" sibTransId="{538D35AC-F2A2-4F6C-A4C1-4B3E0DEB63D9}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4830EF15-3C49-4079-A598-336946D50561}" type="presOf" srcId="{B93C0965-3270-41FF-BEB8-E0A58401D02D}" destId="{65BE4E39-09C4-416B-A70A-498BAA7AC461}" srcOrd="0" destOrd="0" presId="urn:microsoft.com/office/officeart/2005/8/layout/chevron1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A12BFC5E-CB65-4A1C-9A08-5B2AF094114A}" type="presOf" srcId="{26692324-74A4-484F-B89D-04138F6B2639}" destId="{7A621747-5729-4206-8BB1-74E6BDF3AA42}" srcOrd="0" destOrd="0" presId="urn:microsoft.com/office/officeart/2005/8/layout/chevron1"/>
    <dgm:cxn modelId="{77429625-414E-44AF-A3D0-0D2A2DDB1559}" type="presOf" srcId="{B3FBE3AE-86FB-4B03-AC03-C0291F72C582}" destId="{118BA2F9-35C5-4361-BAE9-280899126CF9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796C8648-B9CA-4AC8-A1F0-83CC21C152CF}" type="presOf" srcId="{67013EC6-1097-459B-B140-E831F539D52A}" destId="{C9DC8D7F-6E35-48BC-9ADC-0AB1D58B5B94}" srcOrd="0" destOrd="0" presId="urn:microsoft.com/office/officeart/2005/8/layout/chevron1"/>
    <dgm:cxn modelId="{D84E0ACF-405E-4264-9F60-E902717294E0}" type="presParOf" srcId="{C9DC8D7F-6E35-48BC-9ADC-0AB1D58B5B94}" destId="{7A621747-5729-4206-8BB1-74E6BDF3AA42}" srcOrd="0" destOrd="0" presId="urn:microsoft.com/office/officeart/2005/8/layout/chevron1"/>
    <dgm:cxn modelId="{18DD3A24-9323-4504-948B-DFD5B830F5B3}" type="presParOf" srcId="{C9DC8D7F-6E35-48BC-9ADC-0AB1D58B5B94}" destId="{66906A19-3308-439A-8312-A478E42A3773}" srcOrd="1" destOrd="0" presId="urn:microsoft.com/office/officeart/2005/8/layout/chevron1"/>
    <dgm:cxn modelId="{182E3AAC-325F-4628-B091-729098C1A87F}" type="presParOf" srcId="{C9DC8D7F-6E35-48BC-9ADC-0AB1D58B5B94}" destId="{ED047E95-CA07-45F8-B1D2-EB2E44BB9E1C}" srcOrd="2" destOrd="0" presId="urn:microsoft.com/office/officeart/2005/8/layout/chevron1"/>
    <dgm:cxn modelId="{CC0C6FFA-C520-4487-807F-D0B5CDD9B027}" type="presParOf" srcId="{C9DC8D7F-6E35-48BC-9ADC-0AB1D58B5B94}" destId="{2FBCACB6-6C02-4A2D-B164-335F4B52080E}" srcOrd="3" destOrd="0" presId="urn:microsoft.com/office/officeart/2005/8/layout/chevron1"/>
    <dgm:cxn modelId="{11EA6C06-3786-449A-A38A-27776E5251A1}" type="presParOf" srcId="{C9DC8D7F-6E35-48BC-9ADC-0AB1D58B5B94}" destId="{89FBDF15-C243-4B50-AE08-93678740F889}" srcOrd="4" destOrd="0" presId="urn:microsoft.com/office/officeart/2005/8/layout/chevron1"/>
    <dgm:cxn modelId="{1FC7BD9E-2DB2-488F-AD76-0172027F0715}" type="presParOf" srcId="{C9DC8D7F-6E35-48BC-9ADC-0AB1D58B5B94}" destId="{FDD02967-6E90-4122-9174-B7501C27237C}" srcOrd="5" destOrd="0" presId="urn:microsoft.com/office/officeart/2005/8/layout/chevron1"/>
    <dgm:cxn modelId="{9122A82B-4D06-4282-A129-A7E639E12EB3}" type="presParOf" srcId="{C9DC8D7F-6E35-48BC-9ADC-0AB1D58B5B94}" destId="{EA8A6A7F-429E-430B-90E7-1D65CAF998E8}" srcOrd="6" destOrd="0" presId="urn:microsoft.com/office/officeart/2005/8/layout/chevron1"/>
    <dgm:cxn modelId="{17E89893-B303-4595-8BF2-CC39D203374C}" type="presParOf" srcId="{C9DC8D7F-6E35-48BC-9ADC-0AB1D58B5B94}" destId="{A1A523E9-8E49-4984-BC25-BD0DB3152DCD}" srcOrd="7" destOrd="0" presId="urn:microsoft.com/office/officeart/2005/8/layout/chevron1"/>
    <dgm:cxn modelId="{680D3C8C-0B5F-4E51-ADE5-437991FAB867}" type="presParOf" srcId="{C9DC8D7F-6E35-48BC-9ADC-0AB1D58B5B94}" destId="{18328266-3AB8-4638-9E3C-0128ACE908FC}" srcOrd="8" destOrd="0" presId="urn:microsoft.com/office/officeart/2005/8/layout/chevron1"/>
    <dgm:cxn modelId="{BD4C2AA0-3D7F-4908-8E63-7308E9C82ACC}" type="presParOf" srcId="{C9DC8D7F-6E35-48BC-9ADC-0AB1D58B5B94}" destId="{2C5992CA-1E93-4EB8-A648-F3C4DEF5B00F}" srcOrd="9" destOrd="0" presId="urn:microsoft.com/office/officeart/2005/8/layout/chevron1"/>
    <dgm:cxn modelId="{BBF83F64-B31F-4583-B74B-F4699032EF70}" type="presParOf" srcId="{C9DC8D7F-6E35-48BC-9ADC-0AB1D58B5B94}" destId="{118BA2F9-35C5-4361-BAE9-280899126CF9}" srcOrd="10" destOrd="0" presId="urn:microsoft.com/office/officeart/2005/8/layout/chevron1"/>
    <dgm:cxn modelId="{91917CA7-7FFD-4C07-8E8B-E1512AE1B3CA}" type="presParOf" srcId="{C9DC8D7F-6E35-48BC-9ADC-0AB1D58B5B94}" destId="{F30B2CE2-0C0C-4014-9536-2D274D49B89E}" srcOrd="11" destOrd="0" presId="urn:microsoft.com/office/officeart/2005/8/layout/chevron1"/>
    <dgm:cxn modelId="{45E45F85-EDA4-4778-A129-8B3753381A5E}" type="presParOf" srcId="{C9DC8D7F-6E35-48BC-9ADC-0AB1D58B5B94}" destId="{65BE4E39-09C4-416B-A70A-498BAA7AC461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B93C0965-3270-41FF-BEB8-E0A58401D02D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VII - Bilan</a:t>
          </a:r>
          <a:endParaRPr lang="fr-FR"/>
        </a:p>
      </dgm:t>
    </dgm:pt>
    <dgm:pt modelId="{2DB8CC44-5C62-4F4E-B810-D8A075723EB4}" type="parTrans" cxnId="{2BFCFB9A-799F-42C6-8596-0564ABDD811D}">
      <dgm:prSet/>
      <dgm:spPr/>
      <dgm:t>
        <a:bodyPr/>
        <a:lstStyle/>
        <a:p>
          <a:endParaRPr lang="fr-FR"/>
        </a:p>
      </dgm:t>
    </dgm:pt>
    <dgm:pt modelId="{538D35AC-F2A2-4F6C-A4C1-4B3E0DEB63D9}" type="sibTrans" cxnId="{2BFCFB9A-799F-42C6-8596-0564ABDD811D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65BE4E39-09C4-416B-A70A-498BAA7AC461}" type="pres">
      <dgm:prSet presAssocID="{B93C0965-3270-41FF-BEB8-E0A58401D02D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79337E73-44A9-4EA5-B326-DF1FE178EA71}" type="presOf" srcId="{D01875E2-DFFD-44FC-B837-BEAC04CE05E9}" destId="{89FBDF15-C243-4B50-AE08-93678740F889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31846EDD-0759-47D7-8E89-7B8DF5923A8B}" type="presOf" srcId="{D41414F5-2AD6-49F6-A8E9-8A5320094721}" destId="{ED047E95-CA07-45F8-B1D2-EB2E44BB9E1C}" srcOrd="0" destOrd="0" presId="urn:microsoft.com/office/officeart/2005/8/layout/chevron1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2BFCFB9A-799F-42C6-8596-0564ABDD811D}" srcId="{67013EC6-1097-459B-B140-E831F539D52A}" destId="{B93C0965-3270-41FF-BEB8-E0A58401D02D}" srcOrd="6" destOrd="0" parTransId="{2DB8CC44-5C62-4F4E-B810-D8A075723EB4}" sibTransId="{538D35AC-F2A2-4F6C-A4C1-4B3E0DEB63D9}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A7AB1E05-DDD1-4CEA-AB66-114E07045B94}" type="presOf" srcId="{B93C0965-3270-41FF-BEB8-E0A58401D02D}" destId="{65BE4E39-09C4-416B-A70A-498BAA7AC461}" srcOrd="0" destOrd="0" presId="urn:microsoft.com/office/officeart/2005/8/layout/chevron1"/>
    <dgm:cxn modelId="{CF204511-086C-405D-8E43-98BB498272DC}" type="presOf" srcId="{26692324-74A4-484F-B89D-04138F6B2639}" destId="{7A621747-5729-4206-8BB1-74E6BDF3AA42}" srcOrd="0" destOrd="0" presId="urn:microsoft.com/office/officeart/2005/8/layout/chevron1"/>
    <dgm:cxn modelId="{420C5C5C-065F-44E7-8FD6-7524B974CC5C}" type="presOf" srcId="{67013EC6-1097-459B-B140-E831F539D52A}" destId="{C9DC8D7F-6E35-48BC-9ADC-0AB1D58B5B94}" srcOrd="0" destOrd="0" presId="urn:microsoft.com/office/officeart/2005/8/layout/chevron1"/>
    <dgm:cxn modelId="{E9E88EB0-5697-48BF-A6D2-D2654221076B}" type="presOf" srcId="{63C38B30-742A-447D-AEDC-DB0823FECDDC}" destId="{18328266-3AB8-4638-9E3C-0128ACE908FC}" srcOrd="0" destOrd="0" presId="urn:microsoft.com/office/officeart/2005/8/layout/chevron1"/>
    <dgm:cxn modelId="{93C6F6B2-62A0-453D-A675-CFE1446B4BF7}" type="presOf" srcId="{69B6576F-ACC5-427E-ABA8-6D7C32AC4DB6}" destId="{EA8A6A7F-429E-430B-90E7-1D65CAF998E8}" srcOrd="0" destOrd="0" presId="urn:microsoft.com/office/officeart/2005/8/layout/chevron1"/>
    <dgm:cxn modelId="{C6B2CAF2-F085-497A-BEE0-AB0A1A598232}" type="presOf" srcId="{B3FBE3AE-86FB-4B03-AC03-C0291F72C582}" destId="{118BA2F9-35C5-4361-BAE9-280899126CF9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6B9FAB09-DDFE-4137-BDDC-6927BA854119}" type="presParOf" srcId="{C9DC8D7F-6E35-48BC-9ADC-0AB1D58B5B94}" destId="{7A621747-5729-4206-8BB1-74E6BDF3AA42}" srcOrd="0" destOrd="0" presId="urn:microsoft.com/office/officeart/2005/8/layout/chevron1"/>
    <dgm:cxn modelId="{109B1225-D74A-4383-9A4B-A43FCDA851F2}" type="presParOf" srcId="{C9DC8D7F-6E35-48BC-9ADC-0AB1D58B5B94}" destId="{66906A19-3308-439A-8312-A478E42A3773}" srcOrd="1" destOrd="0" presId="urn:microsoft.com/office/officeart/2005/8/layout/chevron1"/>
    <dgm:cxn modelId="{E20A2D96-8D76-48F2-9757-9DD65EF1F650}" type="presParOf" srcId="{C9DC8D7F-6E35-48BC-9ADC-0AB1D58B5B94}" destId="{ED047E95-CA07-45F8-B1D2-EB2E44BB9E1C}" srcOrd="2" destOrd="0" presId="urn:microsoft.com/office/officeart/2005/8/layout/chevron1"/>
    <dgm:cxn modelId="{CA674AA8-92DE-40F4-9F9E-785BCEBA089A}" type="presParOf" srcId="{C9DC8D7F-6E35-48BC-9ADC-0AB1D58B5B94}" destId="{2FBCACB6-6C02-4A2D-B164-335F4B52080E}" srcOrd="3" destOrd="0" presId="urn:microsoft.com/office/officeart/2005/8/layout/chevron1"/>
    <dgm:cxn modelId="{2CF53E48-9EF4-4168-9C66-FC65012B3EAC}" type="presParOf" srcId="{C9DC8D7F-6E35-48BC-9ADC-0AB1D58B5B94}" destId="{89FBDF15-C243-4B50-AE08-93678740F889}" srcOrd="4" destOrd="0" presId="urn:microsoft.com/office/officeart/2005/8/layout/chevron1"/>
    <dgm:cxn modelId="{A8939C39-3579-44CB-918F-DBA06CD1347D}" type="presParOf" srcId="{C9DC8D7F-6E35-48BC-9ADC-0AB1D58B5B94}" destId="{FDD02967-6E90-4122-9174-B7501C27237C}" srcOrd="5" destOrd="0" presId="urn:microsoft.com/office/officeart/2005/8/layout/chevron1"/>
    <dgm:cxn modelId="{4AD5A166-450D-4143-A0D5-1CEA18C30CE7}" type="presParOf" srcId="{C9DC8D7F-6E35-48BC-9ADC-0AB1D58B5B94}" destId="{EA8A6A7F-429E-430B-90E7-1D65CAF998E8}" srcOrd="6" destOrd="0" presId="urn:microsoft.com/office/officeart/2005/8/layout/chevron1"/>
    <dgm:cxn modelId="{13F596F2-D068-43EE-AF64-4D68C95C5107}" type="presParOf" srcId="{C9DC8D7F-6E35-48BC-9ADC-0AB1D58B5B94}" destId="{A1A523E9-8E49-4984-BC25-BD0DB3152DCD}" srcOrd="7" destOrd="0" presId="urn:microsoft.com/office/officeart/2005/8/layout/chevron1"/>
    <dgm:cxn modelId="{779CD615-045C-4920-96B8-FA364639A3D4}" type="presParOf" srcId="{C9DC8D7F-6E35-48BC-9ADC-0AB1D58B5B94}" destId="{18328266-3AB8-4638-9E3C-0128ACE908FC}" srcOrd="8" destOrd="0" presId="urn:microsoft.com/office/officeart/2005/8/layout/chevron1"/>
    <dgm:cxn modelId="{236E5C68-C25B-4DBD-A9A7-C4E0CFF1D019}" type="presParOf" srcId="{C9DC8D7F-6E35-48BC-9ADC-0AB1D58B5B94}" destId="{2C5992CA-1E93-4EB8-A648-F3C4DEF5B00F}" srcOrd="9" destOrd="0" presId="urn:microsoft.com/office/officeart/2005/8/layout/chevron1"/>
    <dgm:cxn modelId="{DDCE5EEA-251B-4123-B1A3-AB6A956A6ADD}" type="presParOf" srcId="{C9DC8D7F-6E35-48BC-9ADC-0AB1D58B5B94}" destId="{118BA2F9-35C5-4361-BAE9-280899126CF9}" srcOrd="10" destOrd="0" presId="urn:microsoft.com/office/officeart/2005/8/layout/chevron1"/>
    <dgm:cxn modelId="{00088187-F8A5-4E2C-AB7E-38CA3F224D81}" type="presParOf" srcId="{C9DC8D7F-6E35-48BC-9ADC-0AB1D58B5B94}" destId="{F30B2CE2-0C0C-4014-9536-2D274D49B89E}" srcOrd="11" destOrd="0" presId="urn:microsoft.com/office/officeart/2005/8/layout/chevron1"/>
    <dgm:cxn modelId="{C1A7FC2E-D936-4E59-B268-278B5B2843F9}" type="presParOf" srcId="{C9DC8D7F-6E35-48BC-9ADC-0AB1D58B5B94}" destId="{65BE4E39-09C4-416B-A70A-498BAA7AC461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B93C0965-3270-41FF-BEB8-E0A58401D02D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VII - Bilan</a:t>
          </a:r>
          <a:endParaRPr lang="fr-FR"/>
        </a:p>
      </dgm:t>
    </dgm:pt>
    <dgm:pt modelId="{2DB8CC44-5C62-4F4E-B810-D8A075723EB4}" type="parTrans" cxnId="{2BFCFB9A-799F-42C6-8596-0564ABDD811D}">
      <dgm:prSet/>
      <dgm:spPr/>
      <dgm:t>
        <a:bodyPr/>
        <a:lstStyle/>
        <a:p>
          <a:endParaRPr lang="fr-FR"/>
        </a:p>
      </dgm:t>
    </dgm:pt>
    <dgm:pt modelId="{538D35AC-F2A2-4F6C-A4C1-4B3E0DEB63D9}" type="sibTrans" cxnId="{2BFCFB9A-799F-42C6-8596-0564ABDD811D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65BE4E39-09C4-416B-A70A-498BAA7AC461}" type="pres">
      <dgm:prSet presAssocID="{B93C0965-3270-41FF-BEB8-E0A58401D02D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5EBD08E7-5057-415C-AEA7-AE9144ADE4A5}" type="presOf" srcId="{63C38B30-742A-447D-AEDC-DB0823FECDDC}" destId="{18328266-3AB8-4638-9E3C-0128ACE908FC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A55AA187-62FC-4C1E-BFA7-3DE4FCF3383E}" type="presOf" srcId="{B93C0965-3270-41FF-BEB8-E0A58401D02D}" destId="{65BE4E39-09C4-416B-A70A-498BAA7AC461}" srcOrd="0" destOrd="0" presId="urn:microsoft.com/office/officeart/2005/8/layout/chevron1"/>
    <dgm:cxn modelId="{2BFCFB9A-799F-42C6-8596-0564ABDD811D}" srcId="{67013EC6-1097-459B-B140-E831F539D52A}" destId="{B93C0965-3270-41FF-BEB8-E0A58401D02D}" srcOrd="6" destOrd="0" parTransId="{2DB8CC44-5C62-4F4E-B810-D8A075723EB4}" sibTransId="{538D35AC-F2A2-4F6C-A4C1-4B3E0DEB63D9}"/>
    <dgm:cxn modelId="{9DB47E49-9301-4E00-BB2A-B85F74ABD01A}" type="presOf" srcId="{B3FBE3AE-86FB-4B03-AC03-C0291F72C582}" destId="{118BA2F9-35C5-4361-BAE9-280899126CF9}" srcOrd="0" destOrd="0" presId="urn:microsoft.com/office/officeart/2005/8/layout/chevron1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2F762379-109D-43A1-8237-28A05001E245}" type="presOf" srcId="{67013EC6-1097-459B-B140-E831F539D52A}" destId="{C9DC8D7F-6E35-48BC-9ADC-0AB1D58B5B94}" srcOrd="0" destOrd="0" presId="urn:microsoft.com/office/officeart/2005/8/layout/chevron1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488C8406-291D-49B7-93F9-008EF6569CB8}" type="presOf" srcId="{69B6576F-ACC5-427E-ABA8-6D7C32AC4DB6}" destId="{EA8A6A7F-429E-430B-90E7-1D65CAF998E8}" srcOrd="0" destOrd="0" presId="urn:microsoft.com/office/officeart/2005/8/layout/chevron1"/>
    <dgm:cxn modelId="{285E4B28-D38E-4A1A-BEE0-0A343BB1D7F5}" type="presOf" srcId="{D01875E2-DFFD-44FC-B837-BEAC04CE05E9}" destId="{89FBDF15-C243-4B50-AE08-93678740F889}" srcOrd="0" destOrd="0" presId="urn:microsoft.com/office/officeart/2005/8/layout/chevron1"/>
    <dgm:cxn modelId="{059EA829-269A-49F3-8DAA-F00A8441CAD0}" type="presOf" srcId="{D41414F5-2AD6-49F6-A8E9-8A5320094721}" destId="{ED047E95-CA07-45F8-B1D2-EB2E44BB9E1C}" srcOrd="0" destOrd="0" presId="urn:microsoft.com/office/officeart/2005/8/layout/chevron1"/>
    <dgm:cxn modelId="{DFFED8FD-F161-4757-B098-7EEC7DE95899}" type="presOf" srcId="{26692324-74A4-484F-B89D-04138F6B2639}" destId="{7A621747-5729-4206-8BB1-74E6BDF3AA42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CF74B5C9-1CA7-40D5-82F3-D179A4EAC1C7}" type="presParOf" srcId="{C9DC8D7F-6E35-48BC-9ADC-0AB1D58B5B94}" destId="{7A621747-5729-4206-8BB1-74E6BDF3AA42}" srcOrd="0" destOrd="0" presId="urn:microsoft.com/office/officeart/2005/8/layout/chevron1"/>
    <dgm:cxn modelId="{53F4CCF5-CD25-4131-8103-569C8891E848}" type="presParOf" srcId="{C9DC8D7F-6E35-48BC-9ADC-0AB1D58B5B94}" destId="{66906A19-3308-439A-8312-A478E42A3773}" srcOrd="1" destOrd="0" presId="urn:microsoft.com/office/officeart/2005/8/layout/chevron1"/>
    <dgm:cxn modelId="{3F5C76D5-C00F-4164-880D-D86AA404DD92}" type="presParOf" srcId="{C9DC8D7F-6E35-48BC-9ADC-0AB1D58B5B94}" destId="{ED047E95-CA07-45F8-B1D2-EB2E44BB9E1C}" srcOrd="2" destOrd="0" presId="urn:microsoft.com/office/officeart/2005/8/layout/chevron1"/>
    <dgm:cxn modelId="{507AFDFE-7575-4FC2-8A44-86DE06ABEFC7}" type="presParOf" srcId="{C9DC8D7F-6E35-48BC-9ADC-0AB1D58B5B94}" destId="{2FBCACB6-6C02-4A2D-B164-335F4B52080E}" srcOrd="3" destOrd="0" presId="urn:microsoft.com/office/officeart/2005/8/layout/chevron1"/>
    <dgm:cxn modelId="{B4C93D6F-F872-44B1-A3E9-FC2EABEB9CB8}" type="presParOf" srcId="{C9DC8D7F-6E35-48BC-9ADC-0AB1D58B5B94}" destId="{89FBDF15-C243-4B50-AE08-93678740F889}" srcOrd="4" destOrd="0" presId="urn:microsoft.com/office/officeart/2005/8/layout/chevron1"/>
    <dgm:cxn modelId="{476F9182-86A6-4C2E-8106-477B75ACE90B}" type="presParOf" srcId="{C9DC8D7F-6E35-48BC-9ADC-0AB1D58B5B94}" destId="{FDD02967-6E90-4122-9174-B7501C27237C}" srcOrd="5" destOrd="0" presId="urn:microsoft.com/office/officeart/2005/8/layout/chevron1"/>
    <dgm:cxn modelId="{085F84C4-D1ED-4560-B907-404A5601665B}" type="presParOf" srcId="{C9DC8D7F-6E35-48BC-9ADC-0AB1D58B5B94}" destId="{EA8A6A7F-429E-430B-90E7-1D65CAF998E8}" srcOrd="6" destOrd="0" presId="urn:microsoft.com/office/officeart/2005/8/layout/chevron1"/>
    <dgm:cxn modelId="{0A98B94F-1012-4157-AA37-557B6397E1C5}" type="presParOf" srcId="{C9DC8D7F-6E35-48BC-9ADC-0AB1D58B5B94}" destId="{A1A523E9-8E49-4984-BC25-BD0DB3152DCD}" srcOrd="7" destOrd="0" presId="urn:microsoft.com/office/officeart/2005/8/layout/chevron1"/>
    <dgm:cxn modelId="{8DCF2422-B113-45E3-A036-F71566434669}" type="presParOf" srcId="{C9DC8D7F-6E35-48BC-9ADC-0AB1D58B5B94}" destId="{18328266-3AB8-4638-9E3C-0128ACE908FC}" srcOrd="8" destOrd="0" presId="urn:microsoft.com/office/officeart/2005/8/layout/chevron1"/>
    <dgm:cxn modelId="{7DDA2E6B-AF35-47BA-9C67-1A550F766236}" type="presParOf" srcId="{C9DC8D7F-6E35-48BC-9ADC-0AB1D58B5B94}" destId="{2C5992CA-1E93-4EB8-A648-F3C4DEF5B00F}" srcOrd="9" destOrd="0" presId="urn:microsoft.com/office/officeart/2005/8/layout/chevron1"/>
    <dgm:cxn modelId="{DA2C5DAD-E2BA-45A0-AF58-E1414CE60C96}" type="presParOf" srcId="{C9DC8D7F-6E35-48BC-9ADC-0AB1D58B5B94}" destId="{118BA2F9-35C5-4361-BAE9-280899126CF9}" srcOrd="10" destOrd="0" presId="urn:microsoft.com/office/officeart/2005/8/layout/chevron1"/>
    <dgm:cxn modelId="{C6973FA9-4054-4AB9-8325-8109D3BF2496}" type="presParOf" srcId="{C9DC8D7F-6E35-48BC-9ADC-0AB1D58B5B94}" destId="{F30B2CE2-0C0C-4014-9536-2D274D49B89E}" srcOrd="11" destOrd="0" presId="urn:microsoft.com/office/officeart/2005/8/layout/chevron1"/>
    <dgm:cxn modelId="{3DA6A577-3B45-49B0-BC8D-0F1F2421FC4B}" type="presParOf" srcId="{C9DC8D7F-6E35-48BC-9ADC-0AB1D58B5B94}" destId="{65BE4E39-09C4-416B-A70A-498BAA7AC461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6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B93C0965-3270-41FF-BEB8-E0A58401D02D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VII - Bilan</a:t>
          </a:r>
          <a:endParaRPr lang="fr-FR"/>
        </a:p>
      </dgm:t>
    </dgm:pt>
    <dgm:pt modelId="{2DB8CC44-5C62-4F4E-B810-D8A075723EB4}" type="parTrans" cxnId="{2BFCFB9A-799F-42C6-8596-0564ABDD811D}">
      <dgm:prSet/>
      <dgm:spPr/>
      <dgm:t>
        <a:bodyPr/>
        <a:lstStyle/>
        <a:p>
          <a:endParaRPr lang="fr-FR"/>
        </a:p>
      </dgm:t>
    </dgm:pt>
    <dgm:pt modelId="{538D35AC-F2A2-4F6C-A4C1-4B3E0DEB63D9}" type="sibTrans" cxnId="{2BFCFB9A-799F-42C6-8596-0564ABDD811D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65BE4E39-09C4-416B-A70A-498BAA7AC461}" type="pres">
      <dgm:prSet presAssocID="{B93C0965-3270-41FF-BEB8-E0A58401D02D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375DD61A-7A6C-427E-8011-47B7929EDC1D}" type="presOf" srcId="{B93C0965-3270-41FF-BEB8-E0A58401D02D}" destId="{65BE4E39-09C4-416B-A70A-498BAA7AC461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67C307CA-192E-4CA8-A152-7447E5FB0177}" type="presOf" srcId="{63C38B30-742A-447D-AEDC-DB0823FECDDC}" destId="{18328266-3AB8-4638-9E3C-0128ACE908FC}" srcOrd="0" destOrd="0" presId="urn:microsoft.com/office/officeart/2005/8/layout/chevron1"/>
    <dgm:cxn modelId="{2BFCFB9A-799F-42C6-8596-0564ABDD811D}" srcId="{67013EC6-1097-459B-B140-E831F539D52A}" destId="{B93C0965-3270-41FF-BEB8-E0A58401D02D}" srcOrd="6" destOrd="0" parTransId="{2DB8CC44-5C62-4F4E-B810-D8A075723EB4}" sibTransId="{538D35AC-F2A2-4F6C-A4C1-4B3E0DEB63D9}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453DF80A-39E5-4D39-8A23-6411CA0E6BBE}" type="presOf" srcId="{D41414F5-2AD6-49F6-A8E9-8A5320094721}" destId="{ED047E95-CA07-45F8-B1D2-EB2E44BB9E1C}" srcOrd="0" destOrd="0" presId="urn:microsoft.com/office/officeart/2005/8/layout/chevron1"/>
    <dgm:cxn modelId="{C17680EC-D916-4B76-B92A-28C0235E918E}" type="presOf" srcId="{D01875E2-DFFD-44FC-B837-BEAC04CE05E9}" destId="{89FBDF15-C243-4B50-AE08-93678740F889}" srcOrd="0" destOrd="0" presId="urn:microsoft.com/office/officeart/2005/8/layout/chevron1"/>
    <dgm:cxn modelId="{C4C2751B-7360-4207-A585-9EE0DDC8C313}" type="presOf" srcId="{B3FBE3AE-86FB-4B03-AC03-C0291F72C582}" destId="{118BA2F9-35C5-4361-BAE9-280899126CF9}" srcOrd="0" destOrd="0" presId="urn:microsoft.com/office/officeart/2005/8/layout/chevron1"/>
    <dgm:cxn modelId="{1214F4CC-3746-48D9-A806-B3E0FEC24195}" type="presOf" srcId="{67013EC6-1097-459B-B140-E831F539D52A}" destId="{C9DC8D7F-6E35-48BC-9ADC-0AB1D58B5B94}" srcOrd="0" destOrd="0" presId="urn:microsoft.com/office/officeart/2005/8/layout/chevron1"/>
    <dgm:cxn modelId="{9650344E-BF66-4985-9A7D-5018D2BE9D20}" type="presOf" srcId="{69B6576F-ACC5-427E-ABA8-6D7C32AC4DB6}" destId="{EA8A6A7F-429E-430B-90E7-1D65CAF998E8}" srcOrd="0" destOrd="0" presId="urn:microsoft.com/office/officeart/2005/8/layout/chevron1"/>
    <dgm:cxn modelId="{CE01A7A9-6074-4300-ABD1-607A4118B3F7}" type="presOf" srcId="{26692324-74A4-484F-B89D-04138F6B2639}" destId="{7A621747-5729-4206-8BB1-74E6BDF3AA42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6857F23A-5051-4702-ABD1-ABC30793F07E}" type="presParOf" srcId="{C9DC8D7F-6E35-48BC-9ADC-0AB1D58B5B94}" destId="{7A621747-5729-4206-8BB1-74E6BDF3AA42}" srcOrd="0" destOrd="0" presId="urn:microsoft.com/office/officeart/2005/8/layout/chevron1"/>
    <dgm:cxn modelId="{D6635418-4809-4CE4-A987-1799104A4790}" type="presParOf" srcId="{C9DC8D7F-6E35-48BC-9ADC-0AB1D58B5B94}" destId="{66906A19-3308-439A-8312-A478E42A3773}" srcOrd="1" destOrd="0" presId="urn:microsoft.com/office/officeart/2005/8/layout/chevron1"/>
    <dgm:cxn modelId="{1F043083-C651-4D35-834E-DEFA33A4EFFD}" type="presParOf" srcId="{C9DC8D7F-6E35-48BC-9ADC-0AB1D58B5B94}" destId="{ED047E95-CA07-45F8-B1D2-EB2E44BB9E1C}" srcOrd="2" destOrd="0" presId="urn:microsoft.com/office/officeart/2005/8/layout/chevron1"/>
    <dgm:cxn modelId="{872B20FA-1EC5-44A5-AC21-3AA56C4178AC}" type="presParOf" srcId="{C9DC8D7F-6E35-48BC-9ADC-0AB1D58B5B94}" destId="{2FBCACB6-6C02-4A2D-B164-335F4B52080E}" srcOrd="3" destOrd="0" presId="urn:microsoft.com/office/officeart/2005/8/layout/chevron1"/>
    <dgm:cxn modelId="{DAE5DA9B-DB82-452B-9D01-43520C83B667}" type="presParOf" srcId="{C9DC8D7F-6E35-48BC-9ADC-0AB1D58B5B94}" destId="{89FBDF15-C243-4B50-AE08-93678740F889}" srcOrd="4" destOrd="0" presId="urn:microsoft.com/office/officeart/2005/8/layout/chevron1"/>
    <dgm:cxn modelId="{1F5CD5EE-BD83-4DFF-B1CB-8F0610D3A958}" type="presParOf" srcId="{C9DC8D7F-6E35-48BC-9ADC-0AB1D58B5B94}" destId="{FDD02967-6E90-4122-9174-B7501C27237C}" srcOrd="5" destOrd="0" presId="urn:microsoft.com/office/officeart/2005/8/layout/chevron1"/>
    <dgm:cxn modelId="{906DB60E-BA50-45A0-B3D8-7397A62BA6B7}" type="presParOf" srcId="{C9DC8D7F-6E35-48BC-9ADC-0AB1D58B5B94}" destId="{EA8A6A7F-429E-430B-90E7-1D65CAF998E8}" srcOrd="6" destOrd="0" presId="urn:microsoft.com/office/officeart/2005/8/layout/chevron1"/>
    <dgm:cxn modelId="{FE47C743-9EF0-41B5-B250-C6521E17BEE3}" type="presParOf" srcId="{C9DC8D7F-6E35-48BC-9ADC-0AB1D58B5B94}" destId="{A1A523E9-8E49-4984-BC25-BD0DB3152DCD}" srcOrd="7" destOrd="0" presId="urn:microsoft.com/office/officeart/2005/8/layout/chevron1"/>
    <dgm:cxn modelId="{BC03C5B5-7CAA-43D7-A8F6-A6730C6DE60A}" type="presParOf" srcId="{C9DC8D7F-6E35-48BC-9ADC-0AB1D58B5B94}" destId="{18328266-3AB8-4638-9E3C-0128ACE908FC}" srcOrd="8" destOrd="0" presId="urn:microsoft.com/office/officeart/2005/8/layout/chevron1"/>
    <dgm:cxn modelId="{6D7CB367-500A-43F7-A22F-68DBFD04F972}" type="presParOf" srcId="{C9DC8D7F-6E35-48BC-9ADC-0AB1D58B5B94}" destId="{2C5992CA-1E93-4EB8-A648-F3C4DEF5B00F}" srcOrd="9" destOrd="0" presId="urn:microsoft.com/office/officeart/2005/8/layout/chevron1"/>
    <dgm:cxn modelId="{CA011984-F6E6-46F0-B63D-9B39E2AC44B3}" type="presParOf" srcId="{C9DC8D7F-6E35-48BC-9ADC-0AB1D58B5B94}" destId="{118BA2F9-35C5-4361-BAE9-280899126CF9}" srcOrd="10" destOrd="0" presId="urn:microsoft.com/office/officeart/2005/8/layout/chevron1"/>
    <dgm:cxn modelId="{8E87025C-5C6B-470F-8F61-4E4C400D9A39}" type="presParOf" srcId="{C9DC8D7F-6E35-48BC-9ADC-0AB1D58B5B94}" destId="{F30B2CE2-0C0C-4014-9536-2D274D49B89E}" srcOrd="11" destOrd="0" presId="urn:microsoft.com/office/officeart/2005/8/layout/chevron1"/>
    <dgm:cxn modelId="{B269E130-B31C-4549-B111-C98A0A47475C}" type="presParOf" srcId="{C9DC8D7F-6E35-48BC-9ADC-0AB1D58B5B94}" destId="{65BE4E39-09C4-416B-A70A-498BAA7AC461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7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B93C0965-3270-41FF-BEB8-E0A58401D02D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VII - Bilan</a:t>
          </a:r>
          <a:endParaRPr lang="fr-FR"/>
        </a:p>
      </dgm:t>
    </dgm:pt>
    <dgm:pt modelId="{2DB8CC44-5C62-4F4E-B810-D8A075723EB4}" type="parTrans" cxnId="{2BFCFB9A-799F-42C6-8596-0564ABDD811D}">
      <dgm:prSet/>
      <dgm:spPr/>
      <dgm:t>
        <a:bodyPr/>
        <a:lstStyle/>
        <a:p>
          <a:endParaRPr lang="fr-FR"/>
        </a:p>
      </dgm:t>
    </dgm:pt>
    <dgm:pt modelId="{538D35AC-F2A2-4F6C-A4C1-4B3E0DEB63D9}" type="sibTrans" cxnId="{2BFCFB9A-799F-42C6-8596-0564ABDD811D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65BE4E39-09C4-416B-A70A-498BAA7AC461}" type="pres">
      <dgm:prSet presAssocID="{B93C0965-3270-41FF-BEB8-E0A58401D02D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73CA3570-1DFD-44CE-970B-FEA7B12427CE}" type="presOf" srcId="{D01875E2-DFFD-44FC-B837-BEAC04CE05E9}" destId="{89FBDF15-C243-4B50-AE08-93678740F889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8982533C-B405-469D-B7CD-D4937BDD0B28}" type="presOf" srcId="{63C38B30-742A-447D-AEDC-DB0823FECDDC}" destId="{18328266-3AB8-4638-9E3C-0128ACE908FC}" srcOrd="0" destOrd="0" presId="urn:microsoft.com/office/officeart/2005/8/layout/chevron1"/>
    <dgm:cxn modelId="{9B2DB619-191E-49E6-8565-5318BCAEBEFE}" type="presOf" srcId="{67013EC6-1097-459B-B140-E831F539D52A}" destId="{C9DC8D7F-6E35-48BC-9ADC-0AB1D58B5B94}" srcOrd="0" destOrd="0" presId="urn:microsoft.com/office/officeart/2005/8/layout/chevron1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8C469620-0354-47D0-A61B-2F2BA0500649}" type="presOf" srcId="{B93C0965-3270-41FF-BEB8-E0A58401D02D}" destId="{65BE4E39-09C4-416B-A70A-498BAA7AC461}" srcOrd="0" destOrd="0" presId="urn:microsoft.com/office/officeart/2005/8/layout/chevron1"/>
    <dgm:cxn modelId="{F22B446D-AD5D-4B5D-9242-45B32973ADCB}" type="presOf" srcId="{26692324-74A4-484F-B89D-04138F6B2639}" destId="{7A621747-5729-4206-8BB1-74E6BDF3AA42}" srcOrd="0" destOrd="0" presId="urn:microsoft.com/office/officeart/2005/8/layout/chevron1"/>
    <dgm:cxn modelId="{DA8EB52E-20E7-4C24-98AE-C0B64A643A3F}" type="presOf" srcId="{69B6576F-ACC5-427E-ABA8-6D7C32AC4DB6}" destId="{EA8A6A7F-429E-430B-90E7-1D65CAF998E8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17FDFF93-7288-418C-A985-0A0D38469071}" type="presOf" srcId="{D41414F5-2AD6-49F6-A8E9-8A5320094721}" destId="{ED047E95-CA07-45F8-B1D2-EB2E44BB9E1C}" srcOrd="0" destOrd="0" presId="urn:microsoft.com/office/officeart/2005/8/layout/chevron1"/>
    <dgm:cxn modelId="{44028F85-4331-497E-840B-1A0779A7B0E7}" type="presOf" srcId="{B3FBE3AE-86FB-4B03-AC03-C0291F72C582}" destId="{118BA2F9-35C5-4361-BAE9-280899126CF9}" srcOrd="0" destOrd="0" presId="urn:microsoft.com/office/officeart/2005/8/layout/chevron1"/>
    <dgm:cxn modelId="{2BFCFB9A-799F-42C6-8596-0564ABDD811D}" srcId="{67013EC6-1097-459B-B140-E831F539D52A}" destId="{B93C0965-3270-41FF-BEB8-E0A58401D02D}" srcOrd="6" destOrd="0" parTransId="{2DB8CC44-5C62-4F4E-B810-D8A075723EB4}" sibTransId="{538D35AC-F2A2-4F6C-A4C1-4B3E0DEB63D9}"/>
    <dgm:cxn modelId="{781F57ED-A504-4AE2-8B83-AE82DC69F837}" type="presParOf" srcId="{C9DC8D7F-6E35-48BC-9ADC-0AB1D58B5B94}" destId="{7A621747-5729-4206-8BB1-74E6BDF3AA42}" srcOrd="0" destOrd="0" presId="urn:microsoft.com/office/officeart/2005/8/layout/chevron1"/>
    <dgm:cxn modelId="{76828ADF-0C55-448C-B04F-52DF97F2C5EC}" type="presParOf" srcId="{C9DC8D7F-6E35-48BC-9ADC-0AB1D58B5B94}" destId="{66906A19-3308-439A-8312-A478E42A3773}" srcOrd="1" destOrd="0" presId="urn:microsoft.com/office/officeart/2005/8/layout/chevron1"/>
    <dgm:cxn modelId="{FF869B42-F840-49A7-9FA0-A764D9887B8F}" type="presParOf" srcId="{C9DC8D7F-6E35-48BC-9ADC-0AB1D58B5B94}" destId="{ED047E95-CA07-45F8-B1D2-EB2E44BB9E1C}" srcOrd="2" destOrd="0" presId="urn:microsoft.com/office/officeart/2005/8/layout/chevron1"/>
    <dgm:cxn modelId="{2D535048-5978-4D06-A7EF-D04E4A6699EC}" type="presParOf" srcId="{C9DC8D7F-6E35-48BC-9ADC-0AB1D58B5B94}" destId="{2FBCACB6-6C02-4A2D-B164-335F4B52080E}" srcOrd="3" destOrd="0" presId="urn:microsoft.com/office/officeart/2005/8/layout/chevron1"/>
    <dgm:cxn modelId="{5A473935-631B-4375-8B75-B8CE5B7B45B5}" type="presParOf" srcId="{C9DC8D7F-6E35-48BC-9ADC-0AB1D58B5B94}" destId="{89FBDF15-C243-4B50-AE08-93678740F889}" srcOrd="4" destOrd="0" presId="urn:microsoft.com/office/officeart/2005/8/layout/chevron1"/>
    <dgm:cxn modelId="{5EA3E349-5477-4317-88AA-F1C05D6D0E77}" type="presParOf" srcId="{C9DC8D7F-6E35-48BC-9ADC-0AB1D58B5B94}" destId="{FDD02967-6E90-4122-9174-B7501C27237C}" srcOrd="5" destOrd="0" presId="urn:microsoft.com/office/officeart/2005/8/layout/chevron1"/>
    <dgm:cxn modelId="{D2CCB234-BA1E-49F8-AE8C-D37F1732968A}" type="presParOf" srcId="{C9DC8D7F-6E35-48BC-9ADC-0AB1D58B5B94}" destId="{EA8A6A7F-429E-430B-90E7-1D65CAF998E8}" srcOrd="6" destOrd="0" presId="urn:microsoft.com/office/officeart/2005/8/layout/chevron1"/>
    <dgm:cxn modelId="{99C877A0-1282-4E94-8ACD-3B540C080904}" type="presParOf" srcId="{C9DC8D7F-6E35-48BC-9ADC-0AB1D58B5B94}" destId="{A1A523E9-8E49-4984-BC25-BD0DB3152DCD}" srcOrd="7" destOrd="0" presId="urn:microsoft.com/office/officeart/2005/8/layout/chevron1"/>
    <dgm:cxn modelId="{8DD19D0D-6A5C-45BB-8A6B-602928FF3025}" type="presParOf" srcId="{C9DC8D7F-6E35-48BC-9ADC-0AB1D58B5B94}" destId="{18328266-3AB8-4638-9E3C-0128ACE908FC}" srcOrd="8" destOrd="0" presId="urn:microsoft.com/office/officeart/2005/8/layout/chevron1"/>
    <dgm:cxn modelId="{277955AC-1262-4DFD-A4E5-BCE68A3B48B8}" type="presParOf" srcId="{C9DC8D7F-6E35-48BC-9ADC-0AB1D58B5B94}" destId="{2C5992CA-1E93-4EB8-A648-F3C4DEF5B00F}" srcOrd="9" destOrd="0" presId="urn:microsoft.com/office/officeart/2005/8/layout/chevron1"/>
    <dgm:cxn modelId="{2C69C331-C046-4C31-B174-A2B288830386}" type="presParOf" srcId="{C9DC8D7F-6E35-48BC-9ADC-0AB1D58B5B94}" destId="{118BA2F9-35C5-4361-BAE9-280899126CF9}" srcOrd="10" destOrd="0" presId="urn:microsoft.com/office/officeart/2005/8/layout/chevron1"/>
    <dgm:cxn modelId="{D594ED54-1FE7-4E5E-AE9D-843D272925D9}" type="presParOf" srcId="{C9DC8D7F-6E35-48BC-9ADC-0AB1D58B5B94}" destId="{F30B2CE2-0C0C-4014-9536-2D274D49B89E}" srcOrd="11" destOrd="0" presId="urn:microsoft.com/office/officeart/2005/8/layout/chevron1"/>
    <dgm:cxn modelId="{4D1337F5-E55C-41B8-96D4-AA6D1D05B866}" type="presParOf" srcId="{C9DC8D7F-6E35-48BC-9ADC-0AB1D58B5B94}" destId="{65BE4E39-09C4-416B-A70A-498BAA7AC461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8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B93C0965-3270-41FF-BEB8-E0A58401D02D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VII - Bilan</a:t>
          </a:r>
          <a:endParaRPr lang="fr-FR"/>
        </a:p>
      </dgm:t>
    </dgm:pt>
    <dgm:pt modelId="{2DB8CC44-5C62-4F4E-B810-D8A075723EB4}" type="parTrans" cxnId="{2BFCFB9A-799F-42C6-8596-0564ABDD811D}">
      <dgm:prSet/>
      <dgm:spPr/>
      <dgm:t>
        <a:bodyPr/>
        <a:lstStyle/>
        <a:p>
          <a:endParaRPr lang="fr-FR"/>
        </a:p>
      </dgm:t>
    </dgm:pt>
    <dgm:pt modelId="{538D35AC-F2A2-4F6C-A4C1-4B3E0DEB63D9}" type="sibTrans" cxnId="{2BFCFB9A-799F-42C6-8596-0564ABDD811D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65BE4E39-09C4-416B-A70A-498BAA7AC461}" type="pres">
      <dgm:prSet presAssocID="{B93C0965-3270-41FF-BEB8-E0A58401D02D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6BF86B55-8432-4F27-BC26-217A79AB7898}" type="presOf" srcId="{26692324-74A4-484F-B89D-04138F6B2639}" destId="{7A621747-5729-4206-8BB1-74E6BDF3AA42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94D0D538-F477-469C-B44B-94F7D7A399D1}" type="presOf" srcId="{B93C0965-3270-41FF-BEB8-E0A58401D02D}" destId="{65BE4E39-09C4-416B-A70A-498BAA7AC461}" srcOrd="0" destOrd="0" presId="urn:microsoft.com/office/officeart/2005/8/layout/chevron1"/>
    <dgm:cxn modelId="{DC826526-2D2D-4070-A929-DC5FAB292024}" type="presOf" srcId="{D01875E2-DFFD-44FC-B837-BEAC04CE05E9}" destId="{89FBDF15-C243-4B50-AE08-93678740F889}" srcOrd="0" destOrd="0" presId="urn:microsoft.com/office/officeart/2005/8/layout/chevron1"/>
    <dgm:cxn modelId="{2BFCFB9A-799F-42C6-8596-0564ABDD811D}" srcId="{67013EC6-1097-459B-B140-E831F539D52A}" destId="{B93C0965-3270-41FF-BEB8-E0A58401D02D}" srcOrd="6" destOrd="0" parTransId="{2DB8CC44-5C62-4F4E-B810-D8A075723EB4}" sibTransId="{538D35AC-F2A2-4F6C-A4C1-4B3E0DEB63D9}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CD8C8E33-0FA8-490C-9BFB-A9A2EBB6EE4A}" type="presOf" srcId="{67013EC6-1097-459B-B140-E831F539D52A}" destId="{C9DC8D7F-6E35-48BC-9ADC-0AB1D58B5B94}" srcOrd="0" destOrd="0" presId="urn:microsoft.com/office/officeart/2005/8/layout/chevron1"/>
    <dgm:cxn modelId="{412D4776-5521-4E93-B8D8-3CA29D5DF614}" type="presOf" srcId="{B3FBE3AE-86FB-4B03-AC03-C0291F72C582}" destId="{118BA2F9-35C5-4361-BAE9-280899126CF9}" srcOrd="0" destOrd="0" presId="urn:microsoft.com/office/officeart/2005/8/layout/chevron1"/>
    <dgm:cxn modelId="{FD7ECF7B-E3D9-426E-BE1E-0BD932E39C3D}" type="presOf" srcId="{69B6576F-ACC5-427E-ABA8-6D7C32AC4DB6}" destId="{EA8A6A7F-429E-430B-90E7-1D65CAF998E8}" srcOrd="0" destOrd="0" presId="urn:microsoft.com/office/officeart/2005/8/layout/chevron1"/>
    <dgm:cxn modelId="{1913783B-117B-4874-BE4B-439687ECCF8E}" type="presOf" srcId="{63C38B30-742A-447D-AEDC-DB0823FECDDC}" destId="{18328266-3AB8-4638-9E3C-0128ACE908FC}" srcOrd="0" destOrd="0" presId="urn:microsoft.com/office/officeart/2005/8/layout/chevron1"/>
    <dgm:cxn modelId="{F652E750-4261-4019-BA51-C03AFD3CC3FD}" type="presOf" srcId="{D41414F5-2AD6-49F6-A8E9-8A5320094721}" destId="{ED047E95-CA07-45F8-B1D2-EB2E44BB9E1C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74D3145E-E0BF-4066-AAF3-F664DEEB64D9}" type="presParOf" srcId="{C9DC8D7F-6E35-48BC-9ADC-0AB1D58B5B94}" destId="{7A621747-5729-4206-8BB1-74E6BDF3AA42}" srcOrd="0" destOrd="0" presId="urn:microsoft.com/office/officeart/2005/8/layout/chevron1"/>
    <dgm:cxn modelId="{C62BB8E3-DB1F-4DCD-991D-6EF32F858484}" type="presParOf" srcId="{C9DC8D7F-6E35-48BC-9ADC-0AB1D58B5B94}" destId="{66906A19-3308-439A-8312-A478E42A3773}" srcOrd="1" destOrd="0" presId="urn:microsoft.com/office/officeart/2005/8/layout/chevron1"/>
    <dgm:cxn modelId="{A51F3BCB-68A9-4276-8BF8-F7FF54AD187C}" type="presParOf" srcId="{C9DC8D7F-6E35-48BC-9ADC-0AB1D58B5B94}" destId="{ED047E95-CA07-45F8-B1D2-EB2E44BB9E1C}" srcOrd="2" destOrd="0" presId="urn:microsoft.com/office/officeart/2005/8/layout/chevron1"/>
    <dgm:cxn modelId="{DC1C5B66-BAED-4443-9123-8130CC5A409F}" type="presParOf" srcId="{C9DC8D7F-6E35-48BC-9ADC-0AB1D58B5B94}" destId="{2FBCACB6-6C02-4A2D-B164-335F4B52080E}" srcOrd="3" destOrd="0" presId="urn:microsoft.com/office/officeart/2005/8/layout/chevron1"/>
    <dgm:cxn modelId="{26138D38-4EC0-4F58-A9EE-DFCBC3477EEC}" type="presParOf" srcId="{C9DC8D7F-6E35-48BC-9ADC-0AB1D58B5B94}" destId="{89FBDF15-C243-4B50-AE08-93678740F889}" srcOrd="4" destOrd="0" presId="urn:microsoft.com/office/officeart/2005/8/layout/chevron1"/>
    <dgm:cxn modelId="{16A25E69-2298-40E3-A440-E9EED00E9CD5}" type="presParOf" srcId="{C9DC8D7F-6E35-48BC-9ADC-0AB1D58B5B94}" destId="{FDD02967-6E90-4122-9174-B7501C27237C}" srcOrd="5" destOrd="0" presId="urn:microsoft.com/office/officeart/2005/8/layout/chevron1"/>
    <dgm:cxn modelId="{DF5142BA-367F-46A1-9170-3334EB498BF1}" type="presParOf" srcId="{C9DC8D7F-6E35-48BC-9ADC-0AB1D58B5B94}" destId="{EA8A6A7F-429E-430B-90E7-1D65CAF998E8}" srcOrd="6" destOrd="0" presId="urn:microsoft.com/office/officeart/2005/8/layout/chevron1"/>
    <dgm:cxn modelId="{52B0D3BD-B6E4-4BF6-872E-E2C6F83B6577}" type="presParOf" srcId="{C9DC8D7F-6E35-48BC-9ADC-0AB1D58B5B94}" destId="{A1A523E9-8E49-4984-BC25-BD0DB3152DCD}" srcOrd="7" destOrd="0" presId="urn:microsoft.com/office/officeart/2005/8/layout/chevron1"/>
    <dgm:cxn modelId="{97C905F9-80DE-4FBD-A35F-C5214BC78C6E}" type="presParOf" srcId="{C9DC8D7F-6E35-48BC-9ADC-0AB1D58B5B94}" destId="{18328266-3AB8-4638-9E3C-0128ACE908FC}" srcOrd="8" destOrd="0" presId="urn:microsoft.com/office/officeart/2005/8/layout/chevron1"/>
    <dgm:cxn modelId="{B0F3985E-7544-4E92-8E58-704DEA08B7A2}" type="presParOf" srcId="{C9DC8D7F-6E35-48BC-9ADC-0AB1D58B5B94}" destId="{2C5992CA-1E93-4EB8-A648-F3C4DEF5B00F}" srcOrd="9" destOrd="0" presId="urn:microsoft.com/office/officeart/2005/8/layout/chevron1"/>
    <dgm:cxn modelId="{32C346F5-4DB2-48C4-8C4F-3EDB0C22344D}" type="presParOf" srcId="{C9DC8D7F-6E35-48BC-9ADC-0AB1D58B5B94}" destId="{118BA2F9-35C5-4361-BAE9-280899126CF9}" srcOrd="10" destOrd="0" presId="urn:microsoft.com/office/officeart/2005/8/layout/chevron1"/>
    <dgm:cxn modelId="{253136AF-D1DC-4DD8-8905-038CE150EE66}" type="presParOf" srcId="{C9DC8D7F-6E35-48BC-9ADC-0AB1D58B5B94}" destId="{F30B2CE2-0C0C-4014-9536-2D274D49B89E}" srcOrd="11" destOrd="0" presId="urn:microsoft.com/office/officeart/2005/8/layout/chevron1"/>
    <dgm:cxn modelId="{E144A5E2-F9F7-4B6C-B943-89A35F26399E}" type="presParOf" srcId="{C9DC8D7F-6E35-48BC-9ADC-0AB1D58B5B94}" destId="{65BE4E39-09C4-416B-A70A-498BAA7AC461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9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B93C0965-3270-41FF-BEB8-E0A58401D02D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VII - Bilan</a:t>
          </a:r>
          <a:endParaRPr lang="fr-FR"/>
        </a:p>
      </dgm:t>
    </dgm:pt>
    <dgm:pt modelId="{2DB8CC44-5C62-4F4E-B810-D8A075723EB4}" type="parTrans" cxnId="{2BFCFB9A-799F-42C6-8596-0564ABDD811D}">
      <dgm:prSet/>
      <dgm:spPr/>
      <dgm:t>
        <a:bodyPr/>
        <a:lstStyle/>
        <a:p>
          <a:endParaRPr lang="fr-FR"/>
        </a:p>
      </dgm:t>
    </dgm:pt>
    <dgm:pt modelId="{538D35AC-F2A2-4F6C-A4C1-4B3E0DEB63D9}" type="sibTrans" cxnId="{2BFCFB9A-799F-42C6-8596-0564ABDD811D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65BE4E39-09C4-416B-A70A-498BAA7AC461}" type="pres">
      <dgm:prSet presAssocID="{B93C0965-3270-41FF-BEB8-E0A58401D02D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6EB1FEFB-CBF7-4123-9C73-FDA9AA588946}" type="presOf" srcId="{B3FBE3AE-86FB-4B03-AC03-C0291F72C582}" destId="{118BA2F9-35C5-4361-BAE9-280899126CF9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38FD17B2-F89A-40EA-8131-83B22AA9FD24}" type="presOf" srcId="{63C38B30-742A-447D-AEDC-DB0823FECDDC}" destId="{18328266-3AB8-4638-9E3C-0128ACE908FC}" srcOrd="0" destOrd="0" presId="urn:microsoft.com/office/officeart/2005/8/layout/chevron1"/>
    <dgm:cxn modelId="{F7EE244F-2C94-41D7-A4B9-BC44DB0AFBA2}" type="presOf" srcId="{26692324-74A4-484F-B89D-04138F6B2639}" destId="{7A621747-5729-4206-8BB1-74E6BDF3AA42}" srcOrd="0" destOrd="0" presId="urn:microsoft.com/office/officeart/2005/8/layout/chevron1"/>
    <dgm:cxn modelId="{2BFCFB9A-799F-42C6-8596-0564ABDD811D}" srcId="{67013EC6-1097-459B-B140-E831F539D52A}" destId="{B93C0965-3270-41FF-BEB8-E0A58401D02D}" srcOrd="6" destOrd="0" parTransId="{2DB8CC44-5C62-4F4E-B810-D8A075723EB4}" sibTransId="{538D35AC-F2A2-4F6C-A4C1-4B3E0DEB63D9}"/>
    <dgm:cxn modelId="{4ED88F13-365E-46BD-A82F-560DB47F6AC5}" type="presOf" srcId="{67013EC6-1097-459B-B140-E831F539D52A}" destId="{C9DC8D7F-6E35-48BC-9ADC-0AB1D58B5B94}" srcOrd="0" destOrd="0" presId="urn:microsoft.com/office/officeart/2005/8/layout/chevron1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8ADF894F-48A9-4279-9E79-0260BB74E707}" type="presOf" srcId="{D01875E2-DFFD-44FC-B837-BEAC04CE05E9}" destId="{89FBDF15-C243-4B50-AE08-93678740F889}" srcOrd="0" destOrd="0" presId="urn:microsoft.com/office/officeart/2005/8/layout/chevron1"/>
    <dgm:cxn modelId="{F803AF98-B124-452A-91FA-D51BA525933D}" type="presOf" srcId="{B93C0965-3270-41FF-BEB8-E0A58401D02D}" destId="{65BE4E39-09C4-416B-A70A-498BAA7AC461}" srcOrd="0" destOrd="0" presId="urn:microsoft.com/office/officeart/2005/8/layout/chevron1"/>
    <dgm:cxn modelId="{AC98EF19-1A28-46B4-9C65-B487C4BED68F}" type="presOf" srcId="{69B6576F-ACC5-427E-ABA8-6D7C32AC4DB6}" destId="{EA8A6A7F-429E-430B-90E7-1D65CAF998E8}" srcOrd="0" destOrd="0" presId="urn:microsoft.com/office/officeart/2005/8/layout/chevron1"/>
    <dgm:cxn modelId="{63C0DC97-2A56-4BED-A099-DE7863683B44}" type="presOf" srcId="{D41414F5-2AD6-49F6-A8E9-8A5320094721}" destId="{ED047E95-CA07-45F8-B1D2-EB2E44BB9E1C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5E0A4C9C-35A3-48D7-A861-5BB354C302ED}" type="presParOf" srcId="{C9DC8D7F-6E35-48BC-9ADC-0AB1D58B5B94}" destId="{7A621747-5729-4206-8BB1-74E6BDF3AA42}" srcOrd="0" destOrd="0" presId="urn:microsoft.com/office/officeart/2005/8/layout/chevron1"/>
    <dgm:cxn modelId="{E7EA546E-07AE-4EA5-917E-9F5114EB7BD0}" type="presParOf" srcId="{C9DC8D7F-6E35-48BC-9ADC-0AB1D58B5B94}" destId="{66906A19-3308-439A-8312-A478E42A3773}" srcOrd="1" destOrd="0" presId="urn:microsoft.com/office/officeart/2005/8/layout/chevron1"/>
    <dgm:cxn modelId="{FF457DE2-0A7F-431E-84CF-2683F8BCF3DF}" type="presParOf" srcId="{C9DC8D7F-6E35-48BC-9ADC-0AB1D58B5B94}" destId="{ED047E95-CA07-45F8-B1D2-EB2E44BB9E1C}" srcOrd="2" destOrd="0" presId="urn:microsoft.com/office/officeart/2005/8/layout/chevron1"/>
    <dgm:cxn modelId="{D7921219-C493-4919-ABFD-4B0742530D21}" type="presParOf" srcId="{C9DC8D7F-6E35-48BC-9ADC-0AB1D58B5B94}" destId="{2FBCACB6-6C02-4A2D-B164-335F4B52080E}" srcOrd="3" destOrd="0" presId="urn:microsoft.com/office/officeart/2005/8/layout/chevron1"/>
    <dgm:cxn modelId="{AACED677-F4D7-4C97-875B-D6EA0F237832}" type="presParOf" srcId="{C9DC8D7F-6E35-48BC-9ADC-0AB1D58B5B94}" destId="{89FBDF15-C243-4B50-AE08-93678740F889}" srcOrd="4" destOrd="0" presId="urn:microsoft.com/office/officeart/2005/8/layout/chevron1"/>
    <dgm:cxn modelId="{9E0F4B3C-1CAB-4AEA-B8A3-7936A4F27264}" type="presParOf" srcId="{C9DC8D7F-6E35-48BC-9ADC-0AB1D58B5B94}" destId="{FDD02967-6E90-4122-9174-B7501C27237C}" srcOrd="5" destOrd="0" presId="urn:microsoft.com/office/officeart/2005/8/layout/chevron1"/>
    <dgm:cxn modelId="{5B4D62CD-26A1-4197-A9F1-8A6E13AFCE1C}" type="presParOf" srcId="{C9DC8D7F-6E35-48BC-9ADC-0AB1D58B5B94}" destId="{EA8A6A7F-429E-430B-90E7-1D65CAF998E8}" srcOrd="6" destOrd="0" presId="urn:microsoft.com/office/officeart/2005/8/layout/chevron1"/>
    <dgm:cxn modelId="{C98CC803-BE28-48D1-90F2-ED88720642AB}" type="presParOf" srcId="{C9DC8D7F-6E35-48BC-9ADC-0AB1D58B5B94}" destId="{A1A523E9-8E49-4984-BC25-BD0DB3152DCD}" srcOrd="7" destOrd="0" presId="urn:microsoft.com/office/officeart/2005/8/layout/chevron1"/>
    <dgm:cxn modelId="{897E0D62-F267-4576-B738-AF98BA9AB3B7}" type="presParOf" srcId="{C9DC8D7F-6E35-48BC-9ADC-0AB1D58B5B94}" destId="{18328266-3AB8-4638-9E3C-0128ACE908FC}" srcOrd="8" destOrd="0" presId="urn:microsoft.com/office/officeart/2005/8/layout/chevron1"/>
    <dgm:cxn modelId="{7511D567-9646-4E02-BA96-C70BF349D5FA}" type="presParOf" srcId="{C9DC8D7F-6E35-48BC-9ADC-0AB1D58B5B94}" destId="{2C5992CA-1E93-4EB8-A648-F3C4DEF5B00F}" srcOrd="9" destOrd="0" presId="urn:microsoft.com/office/officeart/2005/8/layout/chevron1"/>
    <dgm:cxn modelId="{245675C8-A689-4E9B-A557-794BA096B1B6}" type="presParOf" srcId="{C9DC8D7F-6E35-48BC-9ADC-0AB1D58B5B94}" destId="{118BA2F9-35C5-4361-BAE9-280899126CF9}" srcOrd="10" destOrd="0" presId="urn:microsoft.com/office/officeart/2005/8/layout/chevron1"/>
    <dgm:cxn modelId="{AC291E69-1A6E-42C2-85AE-3789D58A7648}" type="presParOf" srcId="{C9DC8D7F-6E35-48BC-9ADC-0AB1D58B5B94}" destId="{F30B2CE2-0C0C-4014-9536-2D274D49B89E}" srcOrd="11" destOrd="0" presId="urn:microsoft.com/office/officeart/2005/8/layout/chevron1"/>
    <dgm:cxn modelId="{B882C172-9A11-45A9-A18E-8B7B54F41FDA}" type="presParOf" srcId="{C9DC8D7F-6E35-48BC-9ADC-0AB1D58B5B94}" destId="{65BE4E39-09C4-416B-A70A-498BAA7AC461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II – L’Equipe</a:t>
          </a:r>
          <a:endParaRPr lang="fr-FR" dirty="0">
            <a:solidFill>
              <a:schemeClr val="bg1"/>
            </a:solidFill>
          </a:endParaRPr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B93C0965-3270-41FF-BEB8-E0A58401D02D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VII - Bilan</a:t>
          </a:r>
          <a:endParaRPr lang="fr-FR"/>
        </a:p>
      </dgm:t>
    </dgm:pt>
    <dgm:pt modelId="{2DB8CC44-5C62-4F4E-B810-D8A075723EB4}" type="parTrans" cxnId="{2BFCFB9A-799F-42C6-8596-0564ABDD811D}">
      <dgm:prSet/>
      <dgm:spPr/>
      <dgm:t>
        <a:bodyPr/>
        <a:lstStyle/>
        <a:p>
          <a:endParaRPr lang="fr-FR"/>
        </a:p>
      </dgm:t>
    </dgm:pt>
    <dgm:pt modelId="{538D35AC-F2A2-4F6C-A4C1-4B3E0DEB63D9}" type="sibTrans" cxnId="{2BFCFB9A-799F-42C6-8596-0564ABDD811D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 - Fonctions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65BE4E39-09C4-416B-A70A-498BAA7AC461}" type="pres">
      <dgm:prSet presAssocID="{B93C0965-3270-41FF-BEB8-E0A58401D02D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F475AD26-E7BC-4015-B217-0B7AFFEFD65E}" type="presOf" srcId="{D01875E2-DFFD-44FC-B837-BEAC04CE05E9}" destId="{89FBDF15-C243-4B50-AE08-93678740F889}" srcOrd="0" destOrd="0" presId="urn:microsoft.com/office/officeart/2005/8/layout/chevron1"/>
    <dgm:cxn modelId="{28E19561-198C-4982-827F-C6DB6F1F76DC}" type="presOf" srcId="{63C38B30-742A-447D-AEDC-DB0823FECDDC}" destId="{18328266-3AB8-4638-9E3C-0128ACE908FC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8CC1B485-69B6-4FD6-A058-8A8AB5D30705}" type="presOf" srcId="{69B6576F-ACC5-427E-ABA8-6D7C32AC4DB6}" destId="{EA8A6A7F-429E-430B-90E7-1D65CAF998E8}" srcOrd="0" destOrd="0" presId="urn:microsoft.com/office/officeart/2005/8/layout/chevron1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E1EABDBF-0FBD-4CF4-B081-DBC3F93F169A}" type="presOf" srcId="{26692324-74A4-484F-B89D-04138F6B2639}" destId="{7A621747-5729-4206-8BB1-74E6BDF3AA42}" srcOrd="0" destOrd="0" presId="urn:microsoft.com/office/officeart/2005/8/layout/chevron1"/>
    <dgm:cxn modelId="{5CB07523-F7A7-4831-A493-F8AB0C2A9AE6}" type="presOf" srcId="{B93C0965-3270-41FF-BEB8-E0A58401D02D}" destId="{65BE4E39-09C4-416B-A70A-498BAA7AC461}" srcOrd="0" destOrd="0" presId="urn:microsoft.com/office/officeart/2005/8/layout/chevron1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0481BAD4-DD38-4707-A936-6068D45937D9}" type="presOf" srcId="{D41414F5-2AD6-49F6-A8E9-8A5320094721}" destId="{ED047E95-CA07-45F8-B1D2-EB2E44BB9E1C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9B1A4AC0-DF7E-4C40-A1ED-527B0A2B6A22}" type="presOf" srcId="{67013EC6-1097-459B-B140-E831F539D52A}" destId="{C9DC8D7F-6E35-48BC-9ADC-0AB1D58B5B94}" srcOrd="0" destOrd="0" presId="urn:microsoft.com/office/officeart/2005/8/layout/chevron1"/>
    <dgm:cxn modelId="{91C9759B-36E6-4025-8750-BE951A06F11A}" type="presOf" srcId="{B3FBE3AE-86FB-4B03-AC03-C0291F72C582}" destId="{118BA2F9-35C5-4361-BAE9-280899126CF9}" srcOrd="0" destOrd="0" presId="urn:microsoft.com/office/officeart/2005/8/layout/chevron1"/>
    <dgm:cxn modelId="{2BFCFB9A-799F-42C6-8596-0564ABDD811D}" srcId="{67013EC6-1097-459B-B140-E831F539D52A}" destId="{B93C0965-3270-41FF-BEB8-E0A58401D02D}" srcOrd="6" destOrd="0" parTransId="{2DB8CC44-5C62-4F4E-B810-D8A075723EB4}" sibTransId="{538D35AC-F2A2-4F6C-A4C1-4B3E0DEB63D9}"/>
    <dgm:cxn modelId="{029BCA3B-7928-4439-8B98-F47E9D638ED5}" type="presParOf" srcId="{C9DC8D7F-6E35-48BC-9ADC-0AB1D58B5B94}" destId="{7A621747-5729-4206-8BB1-74E6BDF3AA42}" srcOrd="0" destOrd="0" presId="urn:microsoft.com/office/officeart/2005/8/layout/chevron1"/>
    <dgm:cxn modelId="{2684DCCF-B1E6-4342-8FE4-74131690D8F2}" type="presParOf" srcId="{C9DC8D7F-6E35-48BC-9ADC-0AB1D58B5B94}" destId="{66906A19-3308-439A-8312-A478E42A3773}" srcOrd="1" destOrd="0" presId="urn:microsoft.com/office/officeart/2005/8/layout/chevron1"/>
    <dgm:cxn modelId="{EA5ABDDD-9523-4E05-A694-A673B7648DE5}" type="presParOf" srcId="{C9DC8D7F-6E35-48BC-9ADC-0AB1D58B5B94}" destId="{ED047E95-CA07-45F8-B1D2-EB2E44BB9E1C}" srcOrd="2" destOrd="0" presId="urn:microsoft.com/office/officeart/2005/8/layout/chevron1"/>
    <dgm:cxn modelId="{C273A1A7-EEC6-4304-A909-A5D4054C58F3}" type="presParOf" srcId="{C9DC8D7F-6E35-48BC-9ADC-0AB1D58B5B94}" destId="{2FBCACB6-6C02-4A2D-B164-335F4B52080E}" srcOrd="3" destOrd="0" presId="urn:microsoft.com/office/officeart/2005/8/layout/chevron1"/>
    <dgm:cxn modelId="{A8531B09-4AC9-4925-A7C1-FE2ED3E0DF85}" type="presParOf" srcId="{C9DC8D7F-6E35-48BC-9ADC-0AB1D58B5B94}" destId="{89FBDF15-C243-4B50-AE08-93678740F889}" srcOrd="4" destOrd="0" presId="urn:microsoft.com/office/officeart/2005/8/layout/chevron1"/>
    <dgm:cxn modelId="{4AF3EC4A-6EED-4C84-8203-9085ADCCE6A1}" type="presParOf" srcId="{C9DC8D7F-6E35-48BC-9ADC-0AB1D58B5B94}" destId="{FDD02967-6E90-4122-9174-B7501C27237C}" srcOrd="5" destOrd="0" presId="urn:microsoft.com/office/officeart/2005/8/layout/chevron1"/>
    <dgm:cxn modelId="{FF64EE05-2CF1-4FD9-93CC-34FC3896D17B}" type="presParOf" srcId="{C9DC8D7F-6E35-48BC-9ADC-0AB1D58B5B94}" destId="{EA8A6A7F-429E-430B-90E7-1D65CAF998E8}" srcOrd="6" destOrd="0" presId="urn:microsoft.com/office/officeart/2005/8/layout/chevron1"/>
    <dgm:cxn modelId="{F6F84C32-D685-4438-A326-CFD4578F16D1}" type="presParOf" srcId="{C9DC8D7F-6E35-48BC-9ADC-0AB1D58B5B94}" destId="{A1A523E9-8E49-4984-BC25-BD0DB3152DCD}" srcOrd="7" destOrd="0" presId="urn:microsoft.com/office/officeart/2005/8/layout/chevron1"/>
    <dgm:cxn modelId="{F7F14385-48F3-4EDC-A2B0-473C96564676}" type="presParOf" srcId="{C9DC8D7F-6E35-48BC-9ADC-0AB1D58B5B94}" destId="{18328266-3AB8-4638-9E3C-0128ACE908FC}" srcOrd="8" destOrd="0" presId="urn:microsoft.com/office/officeart/2005/8/layout/chevron1"/>
    <dgm:cxn modelId="{1805CD82-5BD0-46E7-ABF5-F7A763E6063B}" type="presParOf" srcId="{C9DC8D7F-6E35-48BC-9ADC-0AB1D58B5B94}" destId="{2C5992CA-1E93-4EB8-A648-F3C4DEF5B00F}" srcOrd="9" destOrd="0" presId="urn:microsoft.com/office/officeart/2005/8/layout/chevron1"/>
    <dgm:cxn modelId="{13F3927A-14A2-49E1-97F4-69092775C6E0}" type="presParOf" srcId="{C9DC8D7F-6E35-48BC-9ADC-0AB1D58B5B94}" destId="{118BA2F9-35C5-4361-BAE9-280899126CF9}" srcOrd="10" destOrd="0" presId="urn:microsoft.com/office/officeart/2005/8/layout/chevron1"/>
    <dgm:cxn modelId="{E6212446-9AB0-49BE-9521-8BAB887E796F}" type="presParOf" srcId="{C9DC8D7F-6E35-48BC-9ADC-0AB1D58B5B94}" destId="{F30B2CE2-0C0C-4014-9536-2D274D49B89E}" srcOrd="11" destOrd="0" presId="urn:microsoft.com/office/officeart/2005/8/layout/chevron1"/>
    <dgm:cxn modelId="{A5727A8C-4F57-42E8-885B-54FBA31D6D80}" type="presParOf" srcId="{C9DC8D7F-6E35-48BC-9ADC-0AB1D58B5B94}" destId="{65BE4E39-09C4-416B-A70A-498BAA7AC461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0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B93C0965-3270-41FF-BEB8-E0A58401D02D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VII - Bilan</a:t>
          </a:r>
          <a:endParaRPr lang="fr-FR"/>
        </a:p>
      </dgm:t>
    </dgm:pt>
    <dgm:pt modelId="{2DB8CC44-5C62-4F4E-B810-D8A075723EB4}" type="parTrans" cxnId="{2BFCFB9A-799F-42C6-8596-0564ABDD811D}">
      <dgm:prSet/>
      <dgm:spPr/>
      <dgm:t>
        <a:bodyPr/>
        <a:lstStyle/>
        <a:p>
          <a:endParaRPr lang="fr-FR"/>
        </a:p>
      </dgm:t>
    </dgm:pt>
    <dgm:pt modelId="{538D35AC-F2A2-4F6C-A4C1-4B3E0DEB63D9}" type="sibTrans" cxnId="{2BFCFB9A-799F-42C6-8596-0564ABDD811D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65BE4E39-09C4-416B-A70A-498BAA7AC461}" type="pres">
      <dgm:prSet presAssocID="{B93C0965-3270-41FF-BEB8-E0A58401D02D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7B39AB1D-A33C-44C3-9406-36F058B2F5C5}" type="presOf" srcId="{B3FBE3AE-86FB-4B03-AC03-C0291F72C582}" destId="{118BA2F9-35C5-4361-BAE9-280899126CF9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2BFCFB9A-799F-42C6-8596-0564ABDD811D}" srcId="{67013EC6-1097-459B-B140-E831F539D52A}" destId="{B93C0965-3270-41FF-BEB8-E0A58401D02D}" srcOrd="6" destOrd="0" parTransId="{2DB8CC44-5C62-4F4E-B810-D8A075723EB4}" sibTransId="{538D35AC-F2A2-4F6C-A4C1-4B3E0DEB63D9}"/>
    <dgm:cxn modelId="{376D1819-6BF1-4CEB-885C-13615CB0B090}" type="presOf" srcId="{D41414F5-2AD6-49F6-A8E9-8A5320094721}" destId="{ED047E95-CA07-45F8-B1D2-EB2E44BB9E1C}" srcOrd="0" destOrd="0" presId="urn:microsoft.com/office/officeart/2005/8/layout/chevron1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F92FB9D5-4903-4219-B5AA-03651AFBBF0F}" type="presOf" srcId="{67013EC6-1097-459B-B140-E831F539D52A}" destId="{C9DC8D7F-6E35-48BC-9ADC-0AB1D58B5B94}" srcOrd="0" destOrd="0" presId="urn:microsoft.com/office/officeart/2005/8/layout/chevron1"/>
    <dgm:cxn modelId="{C7473690-570A-48D7-B75E-0094D8FED7A2}" type="presOf" srcId="{69B6576F-ACC5-427E-ABA8-6D7C32AC4DB6}" destId="{EA8A6A7F-429E-430B-90E7-1D65CAF998E8}" srcOrd="0" destOrd="0" presId="urn:microsoft.com/office/officeart/2005/8/layout/chevron1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306338CD-811C-4F74-BFCE-8FCDB9B23566}" type="presOf" srcId="{63C38B30-742A-447D-AEDC-DB0823FECDDC}" destId="{18328266-3AB8-4638-9E3C-0128ACE908FC}" srcOrd="0" destOrd="0" presId="urn:microsoft.com/office/officeart/2005/8/layout/chevron1"/>
    <dgm:cxn modelId="{0B449998-F6BC-493B-9553-73144B32F4FA}" type="presOf" srcId="{26692324-74A4-484F-B89D-04138F6B2639}" destId="{7A621747-5729-4206-8BB1-74E6BDF3AA42}" srcOrd="0" destOrd="0" presId="urn:microsoft.com/office/officeart/2005/8/layout/chevron1"/>
    <dgm:cxn modelId="{37A7FA8D-679D-4B6E-B75E-82760E95A10F}" type="presOf" srcId="{B93C0965-3270-41FF-BEB8-E0A58401D02D}" destId="{65BE4E39-09C4-416B-A70A-498BAA7AC461}" srcOrd="0" destOrd="0" presId="urn:microsoft.com/office/officeart/2005/8/layout/chevron1"/>
    <dgm:cxn modelId="{EE82267D-87F8-4A55-B50B-F8EF4DF7B948}" type="presOf" srcId="{D01875E2-DFFD-44FC-B837-BEAC04CE05E9}" destId="{89FBDF15-C243-4B50-AE08-93678740F889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90297436-3B96-40A8-8B43-1AF943628C84}" type="presParOf" srcId="{C9DC8D7F-6E35-48BC-9ADC-0AB1D58B5B94}" destId="{7A621747-5729-4206-8BB1-74E6BDF3AA42}" srcOrd="0" destOrd="0" presId="urn:microsoft.com/office/officeart/2005/8/layout/chevron1"/>
    <dgm:cxn modelId="{9265AA0D-0E75-4769-963C-00AC0B8E7A89}" type="presParOf" srcId="{C9DC8D7F-6E35-48BC-9ADC-0AB1D58B5B94}" destId="{66906A19-3308-439A-8312-A478E42A3773}" srcOrd="1" destOrd="0" presId="urn:microsoft.com/office/officeart/2005/8/layout/chevron1"/>
    <dgm:cxn modelId="{909DDF04-DA59-4554-A408-DE18384A4F3F}" type="presParOf" srcId="{C9DC8D7F-6E35-48BC-9ADC-0AB1D58B5B94}" destId="{ED047E95-CA07-45F8-B1D2-EB2E44BB9E1C}" srcOrd="2" destOrd="0" presId="urn:microsoft.com/office/officeart/2005/8/layout/chevron1"/>
    <dgm:cxn modelId="{70416652-DDBD-4A35-9716-14C1134CFE7F}" type="presParOf" srcId="{C9DC8D7F-6E35-48BC-9ADC-0AB1D58B5B94}" destId="{2FBCACB6-6C02-4A2D-B164-335F4B52080E}" srcOrd="3" destOrd="0" presId="urn:microsoft.com/office/officeart/2005/8/layout/chevron1"/>
    <dgm:cxn modelId="{121B3424-01F7-408E-A3A3-23F4045BA8CA}" type="presParOf" srcId="{C9DC8D7F-6E35-48BC-9ADC-0AB1D58B5B94}" destId="{89FBDF15-C243-4B50-AE08-93678740F889}" srcOrd="4" destOrd="0" presId="urn:microsoft.com/office/officeart/2005/8/layout/chevron1"/>
    <dgm:cxn modelId="{A15438F4-266E-4BA2-8E09-DA70677562D8}" type="presParOf" srcId="{C9DC8D7F-6E35-48BC-9ADC-0AB1D58B5B94}" destId="{FDD02967-6E90-4122-9174-B7501C27237C}" srcOrd="5" destOrd="0" presId="urn:microsoft.com/office/officeart/2005/8/layout/chevron1"/>
    <dgm:cxn modelId="{5512FD1C-CBB0-4D09-8C6D-D085E74E1D88}" type="presParOf" srcId="{C9DC8D7F-6E35-48BC-9ADC-0AB1D58B5B94}" destId="{EA8A6A7F-429E-430B-90E7-1D65CAF998E8}" srcOrd="6" destOrd="0" presId="urn:microsoft.com/office/officeart/2005/8/layout/chevron1"/>
    <dgm:cxn modelId="{F495617F-4BFB-4928-BB65-389E64A8855A}" type="presParOf" srcId="{C9DC8D7F-6E35-48BC-9ADC-0AB1D58B5B94}" destId="{A1A523E9-8E49-4984-BC25-BD0DB3152DCD}" srcOrd="7" destOrd="0" presId="urn:microsoft.com/office/officeart/2005/8/layout/chevron1"/>
    <dgm:cxn modelId="{436BB154-E417-4EFA-B1D1-2F25482A88AA}" type="presParOf" srcId="{C9DC8D7F-6E35-48BC-9ADC-0AB1D58B5B94}" destId="{18328266-3AB8-4638-9E3C-0128ACE908FC}" srcOrd="8" destOrd="0" presId="urn:microsoft.com/office/officeart/2005/8/layout/chevron1"/>
    <dgm:cxn modelId="{8F877F46-5434-4A6B-BC06-FAF113BD84E5}" type="presParOf" srcId="{C9DC8D7F-6E35-48BC-9ADC-0AB1D58B5B94}" destId="{2C5992CA-1E93-4EB8-A648-F3C4DEF5B00F}" srcOrd="9" destOrd="0" presId="urn:microsoft.com/office/officeart/2005/8/layout/chevron1"/>
    <dgm:cxn modelId="{F3D283AA-9296-4F8F-869D-F61964E03C11}" type="presParOf" srcId="{C9DC8D7F-6E35-48BC-9ADC-0AB1D58B5B94}" destId="{118BA2F9-35C5-4361-BAE9-280899126CF9}" srcOrd="10" destOrd="0" presId="urn:microsoft.com/office/officeart/2005/8/layout/chevron1"/>
    <dgm:cxn modelId="{5C21B113-A27F-48BF-B8BF-66334A283B33}" type="presParOf" srcId="{C9DC8D7F-6E35-48BC-9ADC-0AB1D58B5B94}" destId="{F30B2CE2-0C0C-4014-9536-2D274D49B89E}" srcOrd="11" destOrd="0" presId="urn:microsoft.com/office/officeart/2005/8/layout/chevron1"/>
    <dgm:cxn modelId="{1716FC3A-0503-4A95-B782-A2665BD8D2D4}" type="presParOf" srcId="{C9DC8D7F-6E35-48BC-9ADC-0AB1D58B5B94}" destId="{65BE4E39-09C4-416B-A70A-498BAA7AC461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1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B93C0965-3270-41FF-BEB8-E0A58401D02D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VII - Bilan</a:t>
          </a:r>
          <a:endParaRPr lang="fr-FR"/>
        </a:p>
      </dgm:t>
    </dgm:pt>
    <dgm:pt modelId="{2DB8CC44-5C62-4F4E-B810-D8A075723EB4}" type="parTrans" cxnId="{2BFCFB9A-799F-42C6-8596-0564ABDD811D}">
      <dgm:prSet/>
      <dgm:spPr/>
      <dgm:t>
        <a:bodyPr/>
        <a:lstStyle/>
        <a:p>
          <a:endParaRPr lang="fr-FR"/>
        </a:p>
      </dgm:t>
    </dgm:pt>
    <dgm:pt modelId="{538D35AC-F2A2-4F6C-A4C1-4B3E0DEB63D9}" type="sibTrans" cxnId="{2BFCFB9A-799F-42C6-8596-0564ABDD811D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65BE4E39-09C4-416B-A70A-498BAA7AC461}" type="pres">
      <dgm:prSet presAssocID="{B93C0965-3270-41FF-BEB8-E0A58401D02D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84DDB546-67F2-4773-B037-53B969FC684E}" type="presOf" srcId="{B3FBE3AE-86FB-4B03-AC03-C0291F72C582}" destId="{118BA2F9-35C5-4361-BAE9-280899126CF9}" srcOrd="0" destOrd="0" presId="urn:microsoft.com/office/officeart/2005/8/layout/chevron1"/>
    <dgm:cxn modelId="{F5566AF7-0353-438C-BFDE-E1D97C0F22EF}" type="presOf" srcId="{D01875E2-DFFD-44FC-B837-BEAC04CE05E9}" destId="{89FBDF15-C243-4B50-AE08-93678740F889}" srcOrd="0" destOrd="0" presId="urn:microsoft.com/office/officeart/2005/8/layout/chevron1"/>
    <dgm:cxn modelId="{E3B096AF-5EEC-4EC8-92FD-773CFA34FF9C}" type="presOf" srcId="{67013EC6-1097-459B-B140-E831F539D52A}" destId="{C9DC8D7F-6E35-48BC-9ADC-0AB1D58B5B94}" srcOrd="0" destOrd="0" presId="urn:microsoft.com/office/officeart/2005/8/layout/chevron1"/>
    <dgm:cxn modelId="{2BFCFB9A-799F-42C6-8596-0564ABDD811D}" srcId="{67013EC6-1097-459B-B140-E831F539D52A}" destId="{B93C0965-3270-41FF-BEB8-E0A58401D02D}" srcOrd="6" destOrd="0" parTransId="{2DB8CC44-5C62-4F4E-B810-D8A075723EB4}" sibTransId="{538D35AC-F2A2-4F6C-A4C1-4B3E0DEB63D9}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2A362F3B-4603-4E87-AE31-E68E67C6D89A}" type="presOf" srcId="{B93C0965-3270-41FF-BEB8-E0A58401D02D}" destId="{65BE4E39-09C4-416B-A70A-498BAA7AC461}" srcOrd="0" destOrd="0" presId="urn:microsoft.com/office/officeart/2005/8/layout/chevron1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EBA69881-4954-41A0-B961-5DB7CF32C9BA}" type="presOf" srcId="{69B6576F-ACC5-427E-ABA8-6D7C32AC4DB6}" destId="{EA8A6A7F-429E-430B-90E7-1D65CAF998E8}" srcOrd="0" destOrd="0" presId="urn:microsoft.com/office/officeart/2005/8/layout/chevron1"/>
    <dgm:cxn modelId="{AA2E53FD-DBE5-4696-A727-3159B1ED4EEB}" type="presOf" srcId="{D41414F5-2AD6-49F6-A8E9-8A5320094721}" destId="{ED047E95-CA07-45F8-B1D2-EB2E44BB9E1C}" srcOrd="0" destOrd="0" presId="urn:microsoft.com/office/officeart/2005/8/layout/chevron1"/>
    <dgm:cxn modelId="{9F1643E6-D2CF-4A2E-B77B-3B7CB1EA39B5}" type="presOf" srcId="{26692324-74A4-484F-B89D-04138F6B2639}" destId="{7A621747-5729-4206-8BB1-74E6BDF3AA42}" srcOrd="0" destOrd="0" presId="urn:microsoft.com/office/officeart/2005/8/layout/chevron1"/>
    <dgm:cxn modelId="{440D04C4-68B1-490E-BECC-451FD21E252F}" type="presOf" srcId="{63C38B30-742A-447D-AEDC-DB0823FECDDC}" destId="{18328266-3AB8-4638-9E3C-0128ACE908FC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DC7CDC1D-79BA-4E6D-96A1-C7946F2F04D0}" type="presParOf" srcId="{C9DC8D7F-6E35-48BC-9ADC-0AB1D58B5B94}" destId="{7A621747-5729-4206-8BB1-74E6BDF3AA42}" srcOrd="0" destOrd="0" presId="urn:microsoft.com/office/officeart/2005/8/layout/chevron1"/>
    <dgm:cxn modelId="{3E491D5F-59FC-46D0-9BA1-FC1AF3841189}" type="presParOf" srcId="{C9DC8D7F-6E35-48BC-9ADC-0AB1D58B5B94}" destId="{66906A19-3308-439A-8312-A478E42A3773}" srcOrd="1" destOrd="0" presId="urn:microsoft.com/office/officeart/2005/8/layout/chevron1"/>
    <dgm:cxn modelId="{A8D9651A-1132-4F28-9F07-C94AA1A26039}" type="presParOf" srcId="{C9DC8D7F-6E35-48BC-9ADC-0AB1D58B5B94}" destId="{ED047E95-CA07-45F8-B1D2-EB2E44BB9E1C}" srcOrd="2" destOrd="0" presId="urn:microsoft.com/office/officeart/2005/8/layout/chevron1"/>
    <dgm:cxn modelId="{4809C29A-1902-4C09-B79A-FA275DCC8663}" type="presParOf" srcId="{C9DC8D7F-6E35-48BC-9ADC-0AB1D58B5B94}" destId="{2FBCACB6-6C02-4A2D-B164-335F4B52080E}" srcOrd="3" destOrd="0" presId="urn:microsoft.com/office/officeart/2005/8/layout/chevron1"/>
    <dgm:cxn modelId="{F5052D26-A037-43C2-8620-B7BA14B5337D}" type="presParOf" srcId="{C9DC8D7F-6E35-48BC-9ADC-0AB1D58B5B94}" destId="{89FBDF15-C243-4B50-AE08-93678740F889}" srcOrd="4" destOrd="0" presId="urn:microsoft.com/office/officeart/2005/8/layout/chevron1"/>
    <dgm:cxn modelId="{7F2C822E-21A4-423F-AF37-FA1AC28507D4}" type="presParOf" srcId="{C9DC8D7F-6E35-48BC-9ADC-0AB1D58B5B94}" destId="{FDD02967-6E90-4122-9174-B7501C27237C}" srcOrd="5" destOrd="0" presId="urn:microsoft.com/office/officeart/2005/8/layout/chevron1"/>
    <dgm:cxn modelId="{BCD9AFB4-13C4-4012-AAD2-8850B8F89B95}" type="presParOf" srcId="{C9DC8D7F-6E35-48BC-9ADC-0AB1D58B5B94}" destId="{EA8A6A7F-429E-430B-90E7-1D65CAF998E8}" srcOrd="6" destOrd="0" presId="urn:microsoft.com/office/officeart/2005/8/layout/chevron1"/>
    <dgm:cxn modelId="{2CE22497-DCB1-4D14-A5F7-A12B96617A3F}" type="presParOf" srcId="{C9DC8D7F-6E35-48BC-9ADC-0AB1D58B5B94}" destId="{A1A523E9-8E49-4984-BC25-BD0DB3152DCD}" srcOrd="7" destOrd="0" presId="urn:microsoft.com/office/officeart/2005/8/layout/chevron1"/>
    <dgm:cxn modelId="{DFC2E868-5FEB-44A7-9DDA-785AB264F892}" type="presParOf" srcId="{C9DC8D7F-6E35-48BC-9ADC-0AB1D58B5B94}" destId="{18328266-3AB8-4638-9E3C-0128ACE908FC}" srcOrd="8" destOrd="0" presId="urn:microsoft.com/office/officeart/2005/8/layout/chevron1"/>
    <dgm:cxn modelId="{B60747A5-A027-4A7C-93A5-5B37F0937ED5}" type="presParOf" srcId="{C9DC8D7F-6E35-48BC-9ADC-0AB1D58B5B94}" destId="{2C5992CA-1E93-4EB8-A648-F3C4DEF5B00F}" srcOrd="9" destOrd="0" presId="urn:microsoft.com/office/officeart/2005/8/layout/chevron1"/>
    <dgm:cxn modelId="{EC20277B-1177-4909-A754-D70730ADA5F8}" type="presParOf" srcId="{C9DC8D7F-6E35-48BC-9ADC-0AB1D58B5B94}" destId="{118BA2F9-35C5-4361-BAE9-280899126CF9}" srcOrd="10" destOrd="0" presId="urn:microsoft.com/office/officeart/2005/8/layout/chevron1"/>
    <dgm:cxn modelId="{DCF74096-5D33-4205-884E-A3701A4EBF70}" type="presParOf" srcId="{C9DC8D7F-6E35-48BC-9ADC-0AB1D58B5B94}" destId="{F30B2CE2-0C0C-4014-9536-2D274D49B89E}" srcOrd="11" destOrd="0" presId="urn:microsoft.com/office/officeart/2005/8/layout/chevron1"/>
    <dgm:cxn modelId="{1E1D8F33-646E-4E15-A937-315A3D500BC6}" type="presParOf" srcId="{C9DC8D7F-6E35-48BC-9ADC-0AB1D58B5B94}" destId="{65BE4E39-09C4-416B-A70A-498BAA7AC461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2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B93C0965-3270-41FF-BEB8-E0A58401D02D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VII - Bilan</a:t>
          </a:r>
          <a:endParaRPr lang="fr-FR"/>
        </a:p>
      </dgm:t>
    </dgm:pt>
    <dgm:pt modelId="{2DB8CC44-5C62-4F4E-B810-D8A075723EB4}" type="parTrans" cxnId="{2BFCFB9A-799F-42C6-8596-0564ABDD811D}">
      <dgm:prSet/>
      <dgm:spPr/>
      <dgm:t>
        <a:bodyPr/>
        <a:lstStyle/>
        <a:p>
          <a:endParaRPr lang="fr-FR"/>
        </a:p>
      </dgm:t>
    </dgm:pt>
    <dgm:pt modelId="{538D35AC-F2A2-4F6C-A4C1-4B3E0DEB63D9}" type="sibTrans" cxnId="{2BFCFB9A-799F-42C6-8596-0564ABDD811D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65BE4E39-09C4-416B-A70A-498BAA7AC461}" type="pres">
      <dgm:prSet presAssocID="{B93C0965-3270-41FF-BEB8-E0A58401D02D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F9CABC0C-BCC0-451E-8147-71F8948AC0E9}" type="presOf" srcId="{D41414F5-2AD6-49F6-A8E9-8A5320094721}" destId="{ED047E95-CA07-45F8-B1D2-EB2E44BB9E1C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129C9E64-FF29-4379-B87A-D592C169AA05}" type="presOf" srcId="{67013EC6-1097-459B-B140-E831F539D52A}" destId="{C9DC8D7F-6E35-48BC-9ADC-0AB1D58B5B94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4AE5A2E4-1356-4EAF-8776-A33C3F6F7161}" type="presOf" srcId="{B93C0965-3270-41FF-BEB8-E0A58401D02D}" destId="{65BE4E39-09C4-416B-A70A-498BAA7AC461}" srcOrd="0" destOrd="0" presId="urn:microsoft.com/office/officeart/2005/8/layout/chevron1"/>
    <dgm:cxn modelId="{2BFCFB9A-799F-42C6-8596-0564ABDD811D}" srcId="{67013EC6-1097-459B-B140-E831F539D52A}" destId="{B93C0965-3270-41FF-BEB8-E0A58401D02D}" srcOrd="6" destOrd="0" parTransId="{2DB8CC44-5C62-4F4E-B810-D8A075723EB4}" sibTransId="{538D35AC-F2A2-4F6C-A4C1-4B3E0DEB63D9}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08240552-4418-4C06-BD09-4D98FFCB9F8D}" type="presOf" srcId="{26692324-74A4-484F-B89D-04138F6B2639}" destId="{7A621747-5729-4206-8BB1-74E6BDF3AA42}" srcOrd="0" destOrd="0" presId="urn:microsoft.com/office/officeart/2005/8/layout/chevron1"/>
    <dgm:cxn modelId="{8C69D29B-7379-4480-A9AF-960960355254}" type="presOf" srcId="{63C38B30-742A-447D-AEDC-DB0823FECDDC}" destId="{18328266-3AB8-4638-9E3C-0128ACE908FC}" srcOrd="0" destOrd="0" presId="urn:microsoft.com/office/officeart/2005/8/layout/chevron1"/>
    <dgm:cxn modelId="{135E1B1D-9D08-464F-8F21-76AC840AEFDE}" type="presOf" srcId="{B3FBE3AE-86FB-4B03-AC03-C0291F72C582}" destId="{118BA2F9-35C5-4361-BAE9-280899126CF9}" srcOrd="0" destOrd="0" presId="urn:microsoft.com/office/officeart/2005/8/layout/chevron1"/>
    <dgm:cxn modelId="{763B7D00-9A21-4B76-85D1-14F3D76B2770}" type="presOf" srcId="{69B6576F-ACC5-427E-ABA8-6D7C32AC4DB6}" destId="{EA8A6A7F-429E-430B-90E7-1D65CAF998E8}" srcOrd="0" destOrd="0" presId="urn:microsoft.com/office/officeart/2005/8/layout/chevron1"/>
    <dgm:cxn modelId="{127AE5BD-B92B-416C-B979-3C9E9A6BA208}" type="presOf" srcId="{D01875E2-DFFD-44FC-B837-BEAC04CE05E9}" destId="{89FBDF15-C243-4B50-AE08-93678740F889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165717C7-ACD7-4FE6-98EA-A942D3B83AAD}" type="presParOf" srcId="{C9DC8D7F-6E35-48BC-9ADC-0AB1D58B5B94}" destId="{7A621747-5729-4206-8BB1-74E6BDF3AA42}" srcOrd="0" destOrd="0" presId="urn:microsoft.com/office/officeart/2005/8/layout/chevron1"/>
    <dgm:cxn modelId="{A227A514-88B2-4DFB-9E8A-ED387167AC84}" type="presParOf" srcId="{C9DC8D7F-6E35-48BC-9ADC-0AB1D58B5B94}" destId="{66906A19-3308-439A-8312-A478E42A3773}" srcOrd="1" destOrd="0" presId="urn:microsoft.com/office/officeart/2005/8/layout/chevron1"/>
    <dgm:cxn modelId="{141EB233-8ED8-456D-8BC9-79EFD25CF909}" type="presParOf" srcId="{C9DC8D7F-6E35-48BC-9ADC-0AB1D58B5B94}" destId="{ED047E95-CA07-45F8-B1D2-EB2E44BB9E1C}" srcOrd="2" destOrd="0" presId="urn:microsoft.com/office/officeart/2005/8/layout/chevron1"/>
    <dgm:cxn modelId="{22581DED-3F72-4317-BDE2-F802F68B1BE1}" type="presParOf" srcId="{C9DC8D7F-6E35-48BC-9ADC-0AB1D58B5B94}" destId="{2FBCACB6-6C02-4A2D-B164-335F4B52080E}" srcOrd="3" destOrd="0" presId="urn:microsoft.com/office/officeart/2005/8/layout/chevron1"/>
    <dgm:cxn modelId="{614FC95B-F0B0-489E-8D91-470D4691DDED}" type="presParOf" srcId="{C9DC8D7F-6E35-48BC-9ADC-0AB1D58B5B94}" destId="{89FBDF15-C243-4B50-AE08-93678740F889}" srcOrd="4" destOrd="0" presId="urn:microsoft.com/office/officeart/2005/8/layout/chevron1"/>
    <dgm:cxn modelId="{E6DE2DF8-E848-45C4-BFD0-6C4363D0972A}" type="presParOf" srcId="{C9DC8D7F-6E35-48BC-9ADC-0AB1D58B5B94}" destId="{FDD02967-6E90-4122-9174-B7501C27237C}" srcOrd="5" destOrd="0" presId="urn:microsoft.com/office/officeart/2005/8/layout/chevron1"/>
    <dgm:cxn modelId="{2C499551-8E3A-48E8-946F-2CE19BA25BD1}" type="presParOf" srcId="{C9DC8D7F-6E35-48BC-9ADC-0AB1D58B5B94}" destId="{EA8A6A7F-429E-430B-90E7-1D65CAF998E8}" srcOrd="6" destOrd="0" presId="urn:microsoft.com/office/officeart/2005/8/layout/chevron1"/>
    <dgm:cxn modelId="{EF0E536E-241F-4408-8D49-3B8148F4F563}" type="presParOf" srcId="{C9DC8D7F-6E35-48BC-9ADC-0AB1D58B5B94}" destId="{A1A523E9-8E49-4984-BC25-BD0DB3152DCD}" srcOrd="7" destOrd="0" presId="urn:microsoft.com/office/officeart/2005/8/layout/chevron1"/>
    <dgm:cxn modelId="{97A782F3-A0C3-4131-8E2C-FBAAD3FCFD08}" type="presParOf" srcId="{C9DC8D7F-6E35-48BC-9ADC-0AB1D58B5B94}" destId="{18328266-3AB8-4638-9E3C-0128ACE908FC}" srcOrd="8" destOrd="0" presId="urn:microsoft.com/office/officeart/2005/8/layout/chevron1"/>
    <dgm:cxn modelId="{0669F863-A944-457B-BB07-104C7FCB35D4}" type="presParOf" srcId="{C9DC8D7F-6E35-48BC-9ADC-0AB1D58B5B94}" destId="{2C5992CA-1E93-4EB8-A648-F3C4DEF5B00F}" srcOrd="9" destOrd="0" presId="urn:microsoft.com/office/officeart/2005/8/layout/chevron1"/>
    <dgm:cxn modelId="{7F619546-6160-4D3D-818C-FB815B8ADF5C}" type="presParOf" srcId="{C9DC8D7F-6E35-48BC-9ADC-0AB1D58B5B94}" destId="{118BA2F9-35C5-4361-BAE9-280899126CF9}" srcOrd="10" destOrd="0" presId="urn:microsoft.com/office/officeart/2005/8/layout/chevron1"/>
    <dgm:cxn modelId="{94109912-0613-481E-B797-C9C6D5538722}" type="presParOf" srcId="{C9DC8D7F-6E35-48BC-9ADC-0AB1D58B5B94}" destId="{F30B2CE2-0C0C-4014-9536-2D274D49B89E}" srcOrd="11" destOrd="0" presId="urn:microsoft.com/office/officeart/2005/8/layout/chevron1"/>
    <dgm:cxn modelId="{8881760F-26FB-485D-99A1-3BEF9C0F4C52}" type="presParOf" srcId="{C9DC8D7F-6E35-48BC-9ADC-0AB1D58B5B94}" destId="{65BE4E39-09C4-416B-A70A-498BAA7AC461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3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B93C0965-3270-41FF-BEB8-E0A58401D02D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VII - Bilan</a:t>
          </a:r>
          <a:endParaRPr lang="fr-FR"/>
        </a:p>
      </dgm:t>
    </dgm:pt>
    <dgm:pt modelId="{2DB8CC44-5C62-4F4E-B810-D8A075723EB4}" type="parTrans" cxnId="{2BFCFB9A-799F-42C6-8596-0564ABDD811D}">
      <dgm:prSet/>
      <dgm:spPr/>
      <dgm:t>
        <a:bodyPr/>
        <a:lstStyle/>
        <a:p>
          <a:endParaRPr lang="fr-FR"/>
        </a:p>
      </dgm:t>
    </dgm:pt>
    <dgm:pt modelId="{538D35AC-F2A2-4F6C-A4C1-4B3E0DEB63D9}" type="sibTrans" cxnId="{2BFCFB9A-799F-42C6-8596-0564ABDD811D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65BE4E39-09C4-416B-A70A-498BAA7AC461}" type="pres">
      <dgm:prSet presAssocID="{B93C0965-3270-41FF-BEB8-E0A58401D02D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3435CE92-17EF-4A63-A943-AC1D5709FF3D}" type="presOf" srcId="{B93C0965-3270-41FF-BEB8-E0A58401D02D}" destId="{65BE4E39-09C4-416B-A70A-498BAA7AC461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5236695F-161E-4A1C-8090-1D4684E66454}" type="presOf" srcId="{67013EC6-1097-459B-B140-E831F539D52A}" destId="{C9DC8D7F-6E35-48BC-9ADC-0AB1D58B5B94}" srcOrd="0" destOrd="0" presId="urn:microsoft.com/office/officeart/2005/8/layout/chevron1"/>
    <dgm:cxn modelId="{22854EA0-8E10-4D1D-BD93-145CEC0870BF}" type="presOf" srcId="{D41414F5-2AD6-49F6-A8E9-8A5320094721}" destId="{ED047E95-CA07-45F8-B1D2-EB2E44BB9E1C}" srcOrd="0" destOrd="0" presId="urn:microsoft.com/office/officeart/2005/8/layout/chevron1"/>
    <dgm:cxn modelId="{F09145ED-7161-4963-94DC-4519F2E316AA}" type="presOf" srcId="{D01875E2-DFFD-44FC-B837-BEAC04CE05E9}" destId="{89FBDF15-C243-4B50-AE08-93678740F889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20F4538F-03BD-4A1F-AFC2-6D8D5FAC7EBA}" type="presOf" srcId="{63C38B30-742A-447D-AEDC-DB0823FECDDC}" destId="{18328266-3AB8-4638-9E3C-0128ACE908FC}" srcOrd="0" destOrd="0" presId="urn:microsoft.com/office/officeart/2005/8/layout/chevron1"/>
    <dgm:cxn modelId="{2BFCFB9A-799F-42C6-8596-0564ABDD811D}" srcId="{67013EC6-1097-459B-B140-E831F539D52A}" destId="{B93C0965-3270-41FF-BEB8-E0A58401D02D}" srcOrd="6" destOrd="0" parTransId="{2DB8CC44-5C62-4F4E-B810-D8A075723EB4}" sibTransId="{538D35AC-F2A2-4F6C-A4C1-4B3E0DEB63D9}"/>
    <dgm:cxn modelId="{A3F9C574-5D74-4E9B-8650-2E8C02590F3A}" type="presOf" srcId="{69B6576F-ACC5-427E-ABA8-6D7C32AC4DB6}" destId="{EA8A6A7F-429E-430B-90E7-1D65CAF998E8}" srcOrd="0" destOrd="0" presId="urn:microsoft.com/office/officeart/2005/8/layout/chevron1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EB988213-D47E-44A0-AA53-A804FCB1F0AB}" type="presOf" srcId="{B3FBE3AE-86FB-4B03-AC03-C0291F72C582}" destId="{118BA2F9-35C5-4361-BAE9-280899126CF9}" srcOrd="0" destOrd="0" presId="urn:microsoft.com/office/officeart/2005/8/layout/chevron1"/>
    <dgm:cxn modelId="{05C26D7E-F263-4D50-B7C1-E953ADE81A1E}" type="presOf" srcId="{26692324-74A4-484F-B89D-04138F6B2639}" destId="{7A621747-5729-4206-8BB1-74E6BDF3AA42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6CDDF69C-B662-4C3B-A4AE-510939264A94}" type="presParOf" srcId="{C9DC8D7F-6E35-48BC-9ADC-0AB1D58B5B94}" destId="{7A621747-5729-4206-8BB1-74E6BDF3AA42}" srcOrd="0" destOrd="0" presId="urn:microsoft.com/office/officeart/2005/8/layout/chevron1"/>
    <dgm:cxn modelId="{27954C95-FB69-4079-ACC2-FD3FE39B8E55}" type="presParOf" srcId="{C9DC8D7F-6E35-48BC-9ADC-0AB1D58B5B94}" destId="{66906A19-3308-439A-8312-A478E42A3773}" srcOrd="1" destOrd="0" presId="urn:microsoft.com/office/officeart/2005/8/layout/chevron1"/>
    <dgm:cxn modelId="{96045087-D365-40CE-A2B5-F7DF6C0924C7}" type="presParOf" srcId="{C9DC8D7F-6E35-48BC-9ADC-0AB1D58B5B94}" destId="{ED047E95-CA07-45F8-B1D2-EB2E44BB9E1C}" srcOrd="2" destOrd="0" presId="urn:microsoft.com/office/officeart/2005/8/layout/chevron1"/>
    <dgm:cxn modelId="{B36E87E7-3638-475F-B1FF-A9507A50E6B3}" type="presParOf" srcId="{C9DC8D7F-6E35-48BC-9ADC-0AB1D58B5B94}" destId="{2FBCACB6-6C02-4A2D-B164-335F4B52080E}" srcOrd="3" destOrd="0" presId="urn:microsoft.com/office/officeart/2005/8/layout/chevron1"/>
    <dgm:cxn modelId="{728D30AE-CB40-41C6-86A7-827BA894A66A}" type="presParOf" srcId="{C9DC8D7F-6E35-48BC-9ADC-0AB1D58B5B94}" destId="{89FBDF15-C243-4B50-AE08-93678740F889}" srcOrd="4" destOrd="0" presId="urn:microsoft.com/office/officeart/2005/8/layout/chevron1"/>
    <dgm:cxn modelId="{41B612B1-56DC-4D0D-9646-A1FD34187E2C}" type="presParOf" srcId="{C9DC8D7F-6E35-48BC-9ADC-0AB1D58B5B94}" destId="{FDD02967-6E90-4122-9174-B7501C27237C}" srcOrd="5" destOrd="0" presId="urn:microsoft.com/office/officeart/2005/8/layout/chevron1"/>
    <dgm:cxn modelId="{853B9262-9FB3-4946-BE9B-97A802544951}" type="presParOf" srcId="{C9DC8D7F-6E35-48BC-9ADC-0AB1D58B5B94}" destId="{EA8A6A7F-429E-430B-90E7-1D65CAF998E8}" srcOrd="6" destOrd="0" presId="urn:microsoft.com/office/officeart/2005/8/layout/chevron1"/>
    <dgm:cxn modelId="{C5B90AFC-EE77-430B-807E-375D20D22255}" type="presParOf" srcId="{C9DC8D7F-6E35-48BC-9ADC-0AB1D58B5B94}" destId="{A1A523E9-8E49-4984-BC25-BD0DB3152DCD}" srcOrd="7" destOrd="0" presId="urn:microsoft.com/office/officeart/2005/8/layout/chevron1"/>
    <dgm:cxn modelId="{1861F48D-4F68-4F55-AC2C-B318681D3CD6}" type="presParOf" srcId="{C9DC8D7F-6E35-48BC-9ADC-0AB1D58B5B94}" destId="{18328266-3AB8-4638-9E3C-0128ACE908FC}" srcOrd="8" destOrd="0" presId="urn:microsoft.com/office/officeart/2005/8/layout/chevron1"/>
    <dgm:cxn modelId="{F5826B21-9461-43F3-B1BF-48E8A520C7A5}" type="presParOf" srcId="{C9DC8D7F-6E35-48BC-9ADC-0AB1D58B5B94}" destId="{2C5992CA-1E93-4EB8-A648-F3C4DEF5B00F}" srcOrd="9" destOrd="0" presId="urn:microsoft.com/office/officeart/2005/8/layout/chevron1"/>
    <dgm:cxn modelId="{00FEFA38-01C7-41C2-B2F1-882A60334346}" type="presParOf" srcId="{C9DC8D7F-6E35-48BC-9ADC-0AB1D58B5B94}" destId="{118BA2F9-35C5-4361-BAE9-280899126CF9}" srcOrd="10" destOrd="0" presId="urn:microsoft.com/office/officeart/2005/8/layout/chevron1"/>
    <dgm:cxn modelId="{611D01E8-7D42-469B-B05B-676BADED50CC}" type="presParOf" srcId="{C9DC8D7F-6E35-48BC-9ADC-0AB1D58B5B94}" destId="{F30B2CE2-0C0C-4014-9536-2D274D49B89E}" srcOrd="11" destOrd="0" presId="urn:microsoft.com/office/officeart/2005/8/layout/chevron1"/>
    <dgm:cxn modelId="{D7C1EE1A-1BCB-4BAF-BD63-9DEB459CCD05}" type="presParOf" srcId="{C9DC8D7F-6E35-48BC-9ADC-0AB1D58B5B94}" destId="{65BE4E39-09C4-416B-A70A-498BAA7AC461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4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B93C0965-3270-41FF-BEB8-E0A58401D02D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VII - Bilan</a:t>
          </a:r>
          <a:endParaRPr lang="fr-FR"/>
        </a:p>
      </dgm:t>
    </dgm:pt>
    <dgm:pt modelId="{2DB8CC44-5C62-4F4E-B810-D8A075723EB4}" type="parTrans" cxnId="{2BFCFB9A-799F-42C6-8596-0564ABDD811D}">
      <dgm:prSet/>
      <dgm:spPr/>
      <dgm:t>
        <a:bodyPr/>
        <a:lstStyle/>
        <a:p>
          <a:endParaRPr lang="fr-FR"/>
        </a:p>
      </dgm:t>
    </dgm:pt>
    <dgm:pt modelId="{538D35AC-F2A2-4F6C-A4C1-4B3E0DEB63D9}" type="sibTrans" cxnId="{2BFCFB9A-799F-42C6-8596-0564ABDD811D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65BE4E39-09C4-416B-A70A-498BAA7AC461}" type="pres">
      <dgm:prSet presAssocID="{B93C0965-3270-41FF-BEB8-E0A58401D02D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92FC7EC5-D972-4E3B-9C90-56D3F599F7A4}" type="presOf" srcId="{63C38B30-742A-447D-AEDC-DB0823FECDDC}" destId="{18328266-3AB8-4638-9E3C-0128ACE908FC}" srcOrd="0" destOrd="0" presId="urn:microsoft.com/office/officeart/2005/8/layout/chevron1"/>
    <dgm:cxn modelId="{F873E4DA-1442-4A60-9ECA-1BA38FF67DAD}" type="presOf" srcId="{D41414F5-2AD6-49F6-A8E9-8A5320094721}" destId="{ED047E95-CA07-45F8-B1D2-EB2E44BB9E1C}" srcOrd="0" destOrd="0" presId="urn:microsoft.com/office/officeart/2005/8/layout/chevron1"/>
    <dgm:cxn modelId="{B11A0980-09CE-40F3-8E99-63D5FA97F8BA}" type="presOf" srcId="{67013EC6-1097-459B-B140-E831F539D52A}" destId="{C9DC8D7F-6E35-48BC-9ADC-0AB1D58B5B94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CE40877B-AF9F-4BF2-9C9F-CE070B7B1049}" type="presOf" srcId="{B93C0965-3270-41FF-BEB8-E0A58401D02D}" destId="{65BE4E39-09C4-416B-A70A-498BAA7AC461}" srcOrd="0" destOrd="0" presId="urn:microsoft.com/office/officeart/2005/8/layout/chevron1"/>
    <dgm:cxn modelId="{2BFCFB9A-799F-42C6-8596-0564ABDD811D}" srcId="{67013EC6-1097-459B-B140-E831F539D52A}" destId="{B93C0965-3270-41FF-BEB8-E0A58401D02D}" srcOrd="6" destOrd="0" parTransId="{2DB8CC44-5C62-4F4E-B810-D8A075723EB4}" sibTransId="{538D35AC-F2A2-4F6C-A4C1-4B3E0DEB63D9}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B017F137-00C5-47BB-944C-586ED234420D}" type="presOf" srcId="{D01875E2-DFFD-44FC-B837-BEAC04CE05E9}" destId="{89FBDF15-C243-4B50-AE08-93678740F889}" srcOrd="0" destOrd="0" presId="urn:microsoft.com/office/officeart/2005/8/layout/chevron1"/>
    <dgm:cxn modelId="{5A4B4E00-779C-43A3-BC8B-5842B06D8C0D}" type="presOf" srcId="{B3FBE3AE-86FB-4B03-AC03-C0291F72C582}" destId="{118BA2F9-35C5-4361-BAE9-280899126CF9}" srcOrd="0" destOrd="0" presId="urn:microsoft.com/office/officeart/2005/8/layout/chevron1"/>
    <dgm:cxn modelId="{7E56E2C9-2076-4F17-9B03-646A3EDD23C5}" type="presOf" srcId="{26692324-74A4-484F-B89D-04138F6B2639}" destId="{7A621747-5729-4206-8BB1-74E6BDF3AA42}" srcOrd="0" destOrd="0" presId="urn:microsoft.com/office/officeart/2005/8/layout/chevron1"/>
    <dgm:cxn modelId="{C36D37C3-DC47-4697-A642-6A2C2D9423EA}" type="presOf" srcId="{69B6576F-ACC5-427E-ABA8-6D7C32AC4DB6}" destId="{EA8A6A7F-429E-430B-90E7-1D65CAF998E8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30606093-FC1B-4119-A24E-ECED6BC29A24}" type="presParOf" srcId="{C9DC8D7F-6E35-48BC-9ADC-0AB1D58B5B94}" destId="{7A621747-5729-4206-8BB1-74E6BDF3AA42}" srcOrd="0" destOrd="0" presId="urn:microsoft.com/office/officeart/2005/8/layout/chevron1"/>
    <dgm:cxn modelId="{68946D1E-3364-49D7-9A8A-86B13BE506BC}" type="presParOf" srcId="{C9DC8D7F-6E35-48BC-9ADC-0AB1D58B5B94}" destId="{66906A19-3308-439A-8312-A478E42A3773}" srcOrd="1" destOrd="0" presId="urn:microsoft.com/office/officeart/2005/8/layout/chevron1"/>
    <dgm:cxn modelId="{79E85DC3-8E0F-46E4-9D9A-05BC4C487021}" type="presParOf" srcId="{C9DC8D7F-6E35-48BC-9ADC-0AB1D58B5B94}" destId="{ED047E95-CA07-45F8-B1D2-EB2E44BB9E1C}" srcOrd="2" destOrd="0" presId="urn:microsoft.com/office/officeart/2005/8/layout/chevron1"/>
    <dgm:cxn modelId="{BF5B684B-026D-4FD8-8E2C-CA196A89E43D}" type="presParOf" srcId="{C9DC8D7F-6E35-48BC-9ADC-0AB1D58B5B94}" destId="{2FBCACB6-6C02-4A2D-B164-335F4B52080E}" srcOrd="3" destOrd="0" presId="urn:microsoft.com/office/officeart/2005/8/layout/chevron1"/>
    <dgm:cxn modelId="{8F5D1EDB-F9AA-4AF9-B996-9296F73019F3}" type="presParOf" srcId="{C9DC8D7F-6E35-48BC-9ADC-0AB1D58B5B94}" destId="{89FBDF15-C243-4B50-AE08-93678740F889}" srcOrd="4" destOrd="0" presId="urn:microsoft.com/office/officeart/2005/8/layout/chevron1"/>
    <dgm:cxn modelId="{3BD3211B-ADA4-405E-A9D7-52A00A954728}" type="presParOf" srcId="{C9DC8D7F-6E35-48BC-9ADC-0AB1D58B5B94}" destId="{FDD02967-6E90-4122-9174-B7501C27237C}" srcOrd="5" destOrd="0" presId="urn:microsoft.com/office/officeart/2005/8/layout/chevron1"/>
    <dgm:cxn modelId="{4DB96F50-031B-4DD1-813D-9D67DF47B4F6}" type="presParOf" srcId="{C9DC8D7F-6E35-48BC-9ADC-0AB1D58B5B94}" destId="{EA8A6A7F-429E-430B-90E7-1D65CAF998E8}" srcOrd="6" destOrd="0" presId="urn:microsoft.com/office/officeart/2005/8/layout/chevron1"/>
    <dgm:cxn modelId="{E87C7AD1-A4A9-49B4-B5D7-292FD69808FB}" type="presParOf" srcId="{C9DC8D7F-6E35-48BC-9ADC-0AB1D58B5B94}" destId="{A1A523E9-8E49-4984-BC25-BD0DB3152DCD}" srcOrd="7" destOrd="0" presId="urn:microsoft.com/office/officeart/2005/8/layout/chevron1"/>
    <dgm:cxn modelId="{F7B00FD5-980E-4931-8070-C91942CC6919}" type="presParOf" srcId="{C9DC8D7F-6E35-48BC-9ADC-0AB1D58B5B94}" destId="{18328266-3AB8-4638-9E3C-0128ACE908FC}" srcOrd="8" destOrd="0" presId="urn:microsoft.com/office/officeart/2005/8/layout/chevron1"/>
    <dgm:cxn modelId="{EF0AEC68-10AB-4393-BD20-389C09AF3E35}" type="presParOf" srcId="{C9DC8D7F-6E35-48BC-9ADC-0AB1D58B5B94}" destId="{2C5992CA-1E93-4EB8-A648-F3C4DEF5B00F}" srcOrd="9" destOrd="0" presId="urn:microsoft.com/office/officeart/2005/8/layout/chevron1"/>
    <dgm:cxn modelId="{A403F094-7048-43A6-8013-572D2C1B3642}" type="presParOf" srcId="{C9DC8D7F-6E35-48BC-9ADC-0AB1D58B5B94}" destId="{118BA2F9-35C5-4361-BAE9-280899126CF9}" srcOrd="10" destOrd="0" presId="urn:microsoft.com/office/officeart/2005/8/layout/chevron1"/>
    <dgm:cxn modelId="{BE92BC0D-4FEA-43FD-A01B-F0FD17DB30C8}" type="presParOf" srcId="{C9DC8D7F-6E35-48BC-9ADC-0AB1D58B5B94}" destId="{F30B2CE2-0C0C-4014-9536-2D274D49B89E}" srcOrd="11" destOrd="0" presId="urn:microsoft.com/office/officeart/2005/8/layout/chevron1"/>
    <dgm:cxn modelId="{541C5E07-C24E-4E78-AF7C-BA94A7C62EDE}" type="presParOf" srcId="{C9DC8D7F-6E35-48BC-9ADC-0AB1D58B5B94}" destId="{65BE4E39-09C4-416B-A70A-498BAA7AC461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5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B93C0965-3270-41FF-BEB8-E0A58401D02D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VII - Bilan</a:t>
          </a:r>
          <a:endParaRPr lang="fr-FR"/>
        </a:p>
      </dgm:t>
    </dgm:pt>
    <dgm:pt modelId="{2DB8CC44-5C62-4F4E-B810-D8A075723EB4}" type="parTrans" cxnId="{2BFCFB9A-799F-42C6-8596-0564ABDD811D}">
      <dgm:prSet/>
      <dgm:spPr/>
      <dgm:t>
        <a:bodyPr/>
        <a:lstStyle/>
        <a:p>
          <a:endParaRPr lang="fr-FR"/>
        </a:p>
      </dgm:t>
    </dgm:pt>
    <dgm:pt modelId="{538D35AC-F2A2-4F6C-A4C1-4B3E0DEB63D9}" type="sibTrans" cxnId="{2BFCFB9A-799F-42C6-8596-0564ABDD811D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65BE4E39-09C4-416B-A70A-498BAA7AC461}" type="pres">
      <dgm:prSet presAssocID="{B93C0965-3270-41FF-BEB8-E0A58401D02D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9D10B773-6864-465E-914C-6F2F7623425E}" type="presOf" srcId="{D41414F5-2AD6-49F6-A8E9-8A5320094721}" destId="{ED047E95-CA07-45F8-B1D2-EB2E44BB9E1C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C41DDF5B-D1AB-4969-9ACB-2F9287446D33}" type="presOf" srcId="{67013EC6-1097-459B-B140-E831F539D52A}" destId="{C9DC8D7F-6E35-48BC-9ADC-0AB1D58B5B94}" srcOrd="0" destOrd="0" presId="urn:microsoft.com/office/officeart/2005/8/layout/chevron1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AB3627BE-0E84-41BD-989D-8AE3F99EAD60}" type="presOf" srcId="{69B6576F-ACC5-427E-ABA8-6D7C32AC4DB6}" destId="{EA8A6A7F-429E-430B-90E7-1D65CAF998E8}" srcOrd="0" destOrd="0" presId="urn:microsoft.com/office/officeart/2005/8/layout/chevron1"/>
    <dgm:cxn modelId="{7B511EC6-8A2A-41BC-B480-A7FF4B8F6AF8}" type="presOf" srcId="{26692324-74A4-484F-B89D-04138F6B2639}" destId="{7A621747-5729-4206-8BB1-74E6BDF3AA42}" srcOrd="0" destOrd="0" presId="urn:microsoft.com/office/officeart/2005/8/layout/chevron1"/>
    <dgm:cxn modelId="{C9141B7C-7D47-498B-8602-D49D2C250FCA}" type="presOf" srcId="{B3FBE3AE-86FB-4B03-AC03-C0291F72C582}" destId="{118BA2F9-35C5-4361-BAE9-280899126CF9}" srcOrd="0" destOrd="0" presId="urn:microsoft.com/office/officeart/2005/8/layout/chevron1"/>
    <dgm:cxn modelId="{2B3F9679-53E3-48BC-B289-AEE4809D8586}" type="presOf" srcId="{B93C0965-3270-41FF-BEB8-E0A58401D02D}" destId="{65BE4E39-09C4-416B-A70A-498BAA7AC461}" srcOrd="0" destOrd="0" presId="urn:microsoft.com/office/officeart/2005/8/layout/chevron1"/>
    <dgm:cxn modelId="{EA507C6E-CFB1-488E-9A9F-47BE8AD4F61B}" type="presOf" srcId="{63C38B30-742A-447D-AEDC-DB0823FECDDC}" destId="{18328266-3AB8-4638-9E3C-0128ACE908FC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8EE63D2E-E453-47AC-AA9A-D63DAD981EBA}" type="presOf" srcId="{D01875E2-DFFD-44FC-B837-BEAC04CE05E9}" destId="{89FBDF15-C243-4B50-AE08-93678740F889}" srcOrd="0" destOrd="0" presId="urn:microsoft.com/office/officeart/2005/8/layout/chevron1"/>
    <dgm:cxn modelId="{2BFCFB9A-799F-42C6-8596-0564ABDD811D}" srcId="{67013EC6-1097-459B-B140-E831F539D52A}" destId="{B93C0965-3270-41FF-BEB8-E0A58401D02D}" srcOrd="6" destOrd="0" parTransId="{2DB8CC44-5C62-4F4E-B810-D8A075723EB4}" sibTransId="{538D35AC-F2A2-4F6C-A4C1-4B3E0DEB63D9}"/>
    <dgm:cxn modelId="{027A551F-FAB6-454F-B430-59BA73FCAB36}" type="presParOf" srcId="{C9DC8D7F-6E35-48BC-9ADC-0AB1D58B5B94}" destId="{7A621747-5729-4206-8BB1-74E6BDF3AA42}" srcOrd="0" destOrd="0" presId="urn:microsoft.com/office/officeart/2005/8/layout/chevron1"/>
    <dgm:cxn modelId="{BAC35C96-0D71-4AAF-B1BF-1D0E8063429F}" type="presParOf" srcId="{C9DC8D7F-6E35-48BC-9ADC-0AB1D58B5B94}" destId="{66906A19-3308-439A-8312-A478E42A3773}" srcOrd="1" destOrd="0" presId="urn:microsoft.com/office/officeart/2005/8/layout/chevron1"/>
    <dgm:cxn modelId="{AFFD10A9-F8ED-485D-B6BD-6677019383EB}" type="presParOf" srcId="{C9DC8D7F-6E35-48BC-9ADC-0AB1D58B5B94}" destId="{ED047E95-CA07-45F8-B1D2-EB2E44BB9E1C}" srcOrd="2" destOrd="0" presId="urn:microsoft.com/office/officeart/2005/8/layout/chevron1"/>
    <dgm:cxn modelId="{538EDF20-0E51-4CF6-B57F-F042D744C199}" type="presParOf" srcId="{C9DC8D7F-6E35-48BC-9ADC-0AB1D58B5B94}" destId="{2FBCACB6-6C02-4A2D-B164-335F4B52080E}" srcOrd="3" destOrd="0" presId="urn:microsoft.com/office/officeart/2005/8/layout/chevron1"/>
    <dgm:cxn modelId="{95BC0EF6-52DB-46B7-9D8B-D0E86D0BBC63}" type="presParOf" srcId="{C9DC8D7F-6E35-48BC-9ADC-0AB1D58B5B94}" destId="{89FBDF15-C243-4B50-AE08-93678740F889}" srcOrd="4" destOrd="0" presId="urn:microsoft.com/office/officeart/2005/8/layout/chevron1"/>
    <dgm:cxn modelId="{6D5CE3AA-E9CA-4C84-BAD0-C2CB3750CB76}" type="presParOf" srcId="{C9DC8D7F-6E35-48BC-9ADC-0AB1D58B5B94}" destId="{FDD02967-6E90-4122-9174-B7501C27237C}" srcOrd="5" destOrd="0" presId="urn:microsoft.com/office/officeart/2005/8/layout/chevron1"/>
    <dgm:cxn modelId="{36B3847C-57AD-4FD8-9288-FA92A1EC564B}" type="presParOf" srcId="{C9DC8D7F-6E35-48BC-9ADC-0AB1D58B5B94}" destId="{EA8A6A7F-429E-430B-90E7-1D65CAF998E8}" srcOrd="6" destOrd="0" presId="urn:microsoft.com/office/officeart/2005/8/layout/chevron1"/>
    <dgm:cxn modelId="{B1C66A2A-0784-4350-94B5-F62378326CEB}" type="presParOf" srcId="{C9DC8D7F-6E35-48BC-9ADC-0AB1D58B5B94}" destId="{A1A523E9-8E49-4984-BC25-BD0DB3152DCD}" srcOrd="7" destOrd="0" presId="urn:microsoft.com/office/officeart/2005/8/layout/chevron1"/>
    <dgm:cxn modelId="{DBEA544A-083F-4832-B1FF-3CBC7070CF8B}" type="presParOf" srcId="{C9DC8D7F-6E35-48BC-9ADC-0AB1D58B5B94}" destId="{18328266-3AB8-4638-9E3C-0128ACE908FC}" srcOrd="8" destOrd="0" presId="urn:microsoft.com/office/officeart/2005/8/layout/chevron1"/>
    <dgm:cxn modelId="{FACA57BD-5E6E-41CC-9C84-8BC62D301A9C}" type="presParOf" srcId="{C9DC8D7F-6E35-48BC-9ADC-0AB1D58B5B94}" destId="{2C5992CA-1E93-4EB8-A648-F3C4DEF5B00F}" srcOrd="9" destOrd="0" presId="urn:microsoft.com/office/officeart/2005/8/layout/chevron1"/>
    <dgm:cxn modelId="{05DC3F4A-DB7B-447D-B078-F0B3950738C4}" type="presParOf" srcId="{C9DC8D7F-6E35-48BC-9ADC-0AB1D58B5B94}" destId="{118BA2F9-35C5-4361-BAE9-280899126CF9}" srcOrd="10" destOrd="0" presId="urn:microsoft.com/office/officeart/2005/8/layout/chevron1"/>
    <dgm:cxn modelId="{103B9DCE-1BD0-418F-A5FD-B59BCBA26034}" type="presParOf" srcId="{C9DC8D7F-6E35-48BC-9ADC-0AB1D58B5B94}" destId="{F30B2CE2-0C0C-4014-9536-2D274D49B89E}" srcOrd="11" destOrd="0" presId="urn:microsoft.com/office/officeart/2005/8/layout/chevron1"/>
    <dgm:cxn modelId="{13A0F505-6D0A-4BC2-A7B7-1B23A115E7B5}" type="presParOf" srcId="{C9DC8D7F-6E35-48BC-9ADC-0AB1D58B5B94}" destId="{65BE4E39-09C4-416B-A70A-498BAA7AC461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6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B93C0965-3270-41FF-BEB8-E0A58401D02D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VII - Bilan</a:t>
          </a:r>
          <a:endParaRPr lang="fr-FR"/>
        </a:p>
      </dgm:t>
    </dgm:pt>
    <dgm:pt modelId="{2DB8CC44-5C62-4F4E-B810-D8A075723EB4}" type="parTrans" cxnId="{2BFCFB9A-799F-42C6-8596-0564ABDD811D}">
      <dgm:prSet/>
      <dgm:spPr/>
      <dgm:t>
        <a:bodyPr/>
        <a:lstStyle/>
        <a:p>
          <a:endParaRPr lang="fr-FR"/>
        </a:p>
      </dgm:t>
    </dgm:pt>
    <dgm:pt modelId="{538D35AC-F2A2-4F6C-A4C1-4B3E0DEB63D9}" type="sibTrans" cxnId="{2BFCFB9A-799F-42C6-8596-0564ABDD811D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65BE4E39-09C4-416B-A70A-498BAA7AC461}" type="pres">
      <dgm:prSet presAssocID="{B93C0965-3270-41FF-BEB8-E0A58401D02D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2BFCFB9A-799F-42C6-8596-0564ABDD811D}" srcId="{67013EC6-1097-459B-B140-E831F539D52A}" destId="{B93C0965-3270-41FF-BEB8-E0A58401D02D}" srcOrd="6" destOrd="0" parTransId="{2DB8CC44-5C62-4F4E-B810-D8A075723EB4}" sibTransId="{538D35AC-F2A2-4F6C-A4C1-4B3E0DEB63D9}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2F269316-4F49-4F6B-8515-70814A9A333E}" type="presOf" srcId="{67013EC6-1097-459B-B140-E831F539D52A}" destId="{C9DC8D7F-6E35-48BC-9ADC-0AB1D58B5B94}" srcOrd="0" destOrd="0" presId="urn:microsoft.com/office/officeart/2005/8/layout/chevron1"/>
    <dgm:cxn modelId="{B48B5907-F40B-4708-8D40-2CBFED1BC37C}" type="presOf" srcId="{26692324-74A4-484F-B89D-04138F6B2639}" destId="{7A621747-5729-4206-8BB1-74E6BDF3AA42}" srcOrd="0" destOrd="0" presId="urn:microsoft.com/office/officeart/2005/8/layout/chevron1"/>
    <dgm:cxn modelId="{F761A75E-070D-4354-A802-F42ACF0BC861}" type="presOf" srcId="{B93C0965-3270-41FF-BEB8-E0A58401D02D}" destId="{65BE4E39-09C4-416B-A70A-498BAA7AC461}" srcOrd="0" destOrd="0" presId="urn:microsoft.com/office/officeart/2005/8/layout/chevron1"/>
    <dgm:cxn modelId="{F1AF75C2-46F4-4677-ACBA-45353A059A45}" type="presOf" srcId="{69B6576F-ACC5-427E-ABA8-6D7C32AC4DB6}" destId="{EA8A6A7F-429E-430B-90E7-1D65CAF998E8}" srcOrd="0" destOrd="0" presId="urn:microsoft.com/office/officeart/2005/8/layout/chevron1"/>
    <dgm:cxn modelId="{CC86F08C-CCB8-4D49-8160-D5EC1F60DECD}" type="presOf" srcId="{B3FBE3AE-86FB-4B03-AC03-C0291F72C582}" destId="{118BA2F9-35C5-4361-BAE9-280899126CF9}" srcOrd="0" destOrd="0" presId="urn:microsoft.com/office/officeart/2005/8/layout/chevron1"/>
    <dgm:cxn modelId="{62BDCA9F-BBBF-4E3B-AD21-02F8C6BA4930}" type="presOf" srcId="{D01875E2-DFFD-44FC-B837-BEAC04CE05E9}" destId="{89FBDF15-C243-4B50-AE08-93678740F889}" srcOrd="0" destOrd="0" presId="urn:microsoft.com/office/officeart/2005/8/layout/chevron1"/>
    <dgm:cxn modelId="{05220198-33EA-4934-819C-86D5600B9A33}" type="presOf" srcId="{D41414F5-2AD6-49F6-A8E9-8A5320094721}" destId="{ED047E95-CA07-45F8-B1D2-EB2E44BB9E1C}" srcOrd="0" destOrd="0" presId="urn:microsoft.com/office/officeart/2005/8/layout/chevron1"/>
    <dgm:cxn modelId="{592D9833-8919-4861-A985-F6355B700700}" type="presOf" srcId="{63C38B30-742A-447D-AEDC-DB0823FECDDC}" destId="{18328266-3AB8-4638-9E3C-0128ACE908FC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893310F3-C1D1-41BE-A703-106788945C7B}" type="presParOf" srcId="{C9DC8D7F-6E35-48BC-9ADC-0AB1D58B5B94}" destId="{7A621747-5729-4206-8BB1-74E6BDF3AA42}" srcOrd="0" destOrd="0" presId="urn:microsoft.com/office/officeart/2005/8/layout/chevron1"/>
    <dgm:cxn modelId="{74CC7BC1-2E93-4F8D-ACF8-AE26C6664537}" type="presParOf" srcId="{C9DC8D7F-6E35-48BC-9ADC-0AB1D58B5B94}" destId="{66906A19-3308-439A-8312-A478E42A3773}" srcOrd="1" destOrd="0" presId="urn:microsoft.com/office/officeart/2005/8/layout/chevron1"/>
    <dgm:cxn modelId="{F693220E-2828-4BA3-84F4-E294C83002D9}" type="presParOf" srcId="{C9DC8D7F-6E35-48BC-9ADC-0AB1D58B5B94}" destId="{ED047E95-CA07-45F8-B1D2-EB2E44BB9E1C}" srcOrd="2" destOrd="0" presId="urn:microsoft.com/office/officeart/2005/8/layout/chevron1"/>
    <dgm:cxn modelId="{64A7B7DA-2C5A-4123-A2D5-B3FBE4034523}" type="presParOf" srcId="{C9DC8D7F-6E35-48BC-9ADC-0AB1D58B5B94}" destId="{2FBCACB6-6C02-4A2D-B164-335F4B52080E}" srcOrd="3" destOrd="0" presId="urn:microsoft.com/office/officeart/2005/8/layout/chevron1"/>
    <dgm:cxn modelId="{76A9BDF6-51C1-4598-AD52-76C87080DBDD}" type="presParOf" srcId="{C9DC8D7F-6E35-48BC-9ADC-0AB1D58B5B94}" destId="{89FBDF15-C243-4B50-AE08-93678740F889}" srcOrd="4" destOrd="0" presId="urn:microsoft.com/office/officeart/2005/8/layout/chevron1"/>
    <dgm:cxn modelId="{0B1878B9-AD9E-43F2-9BB0-8CD7CE2F8C8F}" type="presParOf" srcId="{C9DC8D7F-6E35-48BC-9ADC-0AB1D58B5B94}" destId="{FDD02967-6E90-4122-9174-B7501C27237C}" srcOrd="5" destOrd="0" presId="urn:microsoft.com/office/officeart/2005/8/layout/chevron1"/>
    <dgm:cxn modelId="{2EF04904-D7D9-4CA0-9857-3AA5DF07B7C6}" type="presParOf" srcId="{C9DC8D7F-6E35-48BC-9ADC-0AB1D58B5B94}" destId="{EA8A6A7F-429E-430B-90E7-1D65CAF998E8}" srcOrd="6" destOrd="0" presId="urn:microsoft.com/office/officeart/2005/8/layout/chevron1"/>
    <dgm:cxn modelId="{E8EA6A30-DE66-4F11-9EF8-51D109CBE57D}" type="presParOf" srcId="{C9DC8D7F-6E35-48BC-9ADC-0AB1D58B5B94}" destId="{A1A523E9-8E49-4984-BC25-BD0DB3152DCD}" srcOrd="7" destOrd="0" presId="urn:microsoft.com/office/officeart/2005/8/layout/chevron1"/>
    <dgm:cxn modelId="{7C294D9F-C16D-40B3-969C-270B47BF02F6}" type="presParOf" srcId="{C9DC8D7F-6E35-48BC-9ADC-0AB1D58B5B94}" destId="{18328266-3AB8-4638-9E3C-0128ACE908FC}" srcOrd="8" destOrd="0" presId="urn:microsoft.com/office/officeart/2005/8/layout/chevron1"/>
    <dgm:cxn modelId="{950EAC87-D406-4954-B575-A99A85863617}" type="presParOf" srcId="{C9DC8D7F-6E35-48BC-9ADC-0AB1D58B5B94}" destId="{2C5992CA-1E93-4EB8-A648-F3C4DEF5B00F}" srcOrd="9" destOrd="0" presId="urn:microsoft.com/office/officeart/2005/8/layout/chevron1"/>
    <dgm:cxn modelId="{50F7933B-9959-440B-8650-06FE17155D3D}" type="presParOf" srcId="{C9DC8D7F-6E35-48BC-9ADC-0AB1D58B5B94}" destId="{118BA2F9-35C5-4361-BAE9-280899126CF9}" srcOrd="10" destOrd="0" presId="urn:microsoft.com/office/officeart/2005/8/layout/chevron1"/>
    <dgm:cxn modelId="{DC62A51E-B584-466D-9EF1-54C5F298F8E2}" type="presParOf" srcId="{C9DC8D7F-6E35-48BC-9ADC-0AB1D58B5B94}" destId="{F30B2CE2-0C0C-4014-9536-2D274D49B89E}" srcOrd="11" destOrd="0" presId="urn:microsoft.com/office/officeart/2005/8/layout/chevron1"/>
    <dgm:cxn modelId="{E06D757F-2636-4F64-BF66-82C02DBC8DD6}" type="presParOf" srcId="{C9DC8D7F-6E35-48BC-9ADC-0AB1D58B5B94}" destId="{65BE4E39-09C4-416B-A70A-498BAA7AC461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7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B93C0965-3270-41FF-BEB8-E0A58401D02D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VII - Bilan</a:t>
          </a:r>
          <a:endParaRPr lang="fr-FR"/>
        </a:p>
      </dgm:t>
    </dgm:pt>
    <dgm:pt modelId="{2DB8CC44-5C62-4F4E-B810-D8A075723EB4}" type="parTrans" cxnId="{2BFCFB9A-799F-42C6-8596-0564ABDD811D}">
      <dgm:prSet/>
      <dgm:spPr/>
      <dgm:t>
        <a:bodyPr/>
        <a:lstStyle/>
        <a:p>
          <a:endParaRPr lang="fr-FR"/>
        </a:p>
      </dgm:t>
    </dgm:pt>
    <dgm:pt modelId="{538D35AC-F2A2-4F6C-A4C1-4B3E0DEB63D9}" type="sibTrans" cxnId="{2BFCFB9A-799F-42C6-8596-0564ABDD811D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65BE4E39-09C4-416B-A70A-498BAA7AC461}" type="pres">
      <dgm:prSet presAssocID="{B93C0965-3270-41FF-BEB8-E0A58401D02D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0716BA7B-2511-4AC5-B7A4-4A9258D3AC0B}" type="presOf" srcId="{D01875E2-DFFD-44FC-B837-BEAC04CE05E9}" destId="{89FBDF15-C243-4B50-AE08-93678740F889}" srcOrd="0" destOrd="0" presId="urn:microsoft.com/office/officeart/2005/8/layout/chevron1"/>
    <dgm:cxn modelId="{ABB07EF6-ACB2-43F6-925E-C655DA6B54C2}" type="presOf" srcId="{D41414F5-2AD6-49F6-A8E9-8A5320094721}" destId="{ED047E95-CA07-45F8-B1D2-EB2E44BB9E1C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6545AD80-BF5B-4E5F-80B8-0128ACC6C31E}" type="presOf" srcId="{67013EC6-1097-459B-B140-E831F539D52A}" destId="{C9DC8D7F-6E35-48BC-9ADC-0AB1D58B5B94}" srcOrd="0" destOrd="0" presId="urn:microsoft.com/office/officeart/2005/8/layout/chevron1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EB01FCA4-A834-4F0C-A844-F25D4FB1EA44}" type="presOf" srcId="{69B6576F-ACC5-427E-ABA8-6D7C32AC4DB6}" destId="{EA8A6A7F-429E-430B-90E7-1D65CAF998E8}" srcOrd="0" destOrd="0" presId="urn:microsoft.com/office/officeart/2005/8/layout/chevron1"/>
    <dgm:cxn modelId="{7007A5B4-D587-46C1-945C-C2D9629C28F2}" type="presOf" srcId="{26692324-74A4-484F-B89D-04138F6B2639}" destId="{7A621747-5729-4206-8BB1-74E6BDF3AA42}" srcOrd="0" destOrd="0" presId="urn:microsoft.com/office/officeart/2005/8/layout/chevron1"/>
    <dgm:cxn modelId="{24F8281D-3202-478C-8F59-ED76FAD6B207}" type="presOf" srcId="{63C38B30-742A-447D-AEDC-DB0823FECDDC}" destId="{18328266-3AB8-4638-9E3C-0128ACE908FC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59E75514-5904-475D-B29B-1CF64782EA1C}" type="presOf" srcId="{B3FBE3AE-86FB-4B03-AC03-C0291F72C582}" destId="{118BA2F9-35C5-4361-BAE9-280899126CF9}" srcOrd="0" destOrd="0" presId="urn:microsoft.com/office/officeart/2005/8/layout/chevron1"/>
    <dgm:cxn modelId="{26CEAAF3-9141-410B-A12D-19730231327A}" type="presOf" srcId="{B93C0965-3270-41FF-BEB8-E0A58401D02D}" destId="{65BE4E39-09C4-416B-A70A-498BAA7AC461}" srcOrd="0" destOrd="0" presId="urn:microsoft.com/office/officeart/2005/8/layout/chevron1"/>
    <dgm:cxn modelId="{2BFCFB9A-799F-42C6-8596-0564ABDD811D}" srcId="{67013EC6-1097-459B-B140-E831F539D52A}" destId="{B93C0965-3270-41FF-BEB8-E0A58401D02D}" srcOrd="6" destOrd="0" parTransId="{2DB8CC44-5C62-4F4E-B810-D8A075723EB4}" sibTransId="{538D35AC-F2A2-4F6C-A4C1-4B3E0DEB63D9}"/>
    <dgm:cxn modelId="{F3744471-970E-4B08-89ED-6C31AFFCF784}" type="presParOf" srcId="{C9DC8D7F-6E35-48BC-9ADC-0AB1D58B5B94}" destId="{7A621747-5729-4206-8BB1-74E6BDF3AA42}" srcOrd="0" destOrd="0" presId="urn:microsoft.com/office/officeart/2005/8/layout/chevron1"/>
    <dgm:cxn modelId="{0F03207C-2415-44E8-BB1C-E8B474323EDA}" type="presParOf" srcId="{C9DC8D7F-6E35-48BC-9ADC-0AB1D58B5B94}" destId="{66906A19-3308-439A-8312-A478E42A3773}" srcOrd="1" destOrd="0" presId="urn:microsoft.com/office/officeart/2005/8/layout/chevron1"/>
    <dgm:cxn modelId="{43FFAF0A-2464-41BE-9FB8-9E3F5C64F2C9}" type="presParOf" srcId="{C9DC8D7F-6E35-48BC-9ADC-0AB1D58B5B94}" destId="{ED047E95-CA07-45F8-B1D2-EB2E44BB9E1C}" srcOrd="2" destOrd="0" presId="urn:microsoft.com/office/officeart/2005/8/layout/chevron1"/>
    <dgm:cxn modelId="{0C48FC58-33A9-499D-88AB-2A13EC8625CB}" type="presParOf" srcId="{C9DC8D7F-6E35-48BC-9ADC-0AB1D58B5B94}" destId="{2FBCACB6-6C02-4A2D-B164-335F4B52080E}" srcOrd="3" destOrd="0" presId="urn:microsoft.com/office/officeart/2005/8/layout/chevron1"/>
    <dgm:cxn modelId="{EB014EAF-22F8-413F-8A36-2393F8D54625}" type="presParOf" srcId="{C9DC8D7F-6E35-48BC-9ADC-0AB1D58B5B94}" destId="{89FBDF15-C243-4B50-AE08-93678740F889}" srcOrd="4" destOrd="0" presId="urn:microsoft.com/office/officeart/2005/8/layout/chevron1"/>
    <dgm:cxn modelId="{0ABE51AB-EAE5-4A44-96EF-13EBCFC95F1D}" type="presParOf" srcId="{C9DC8D7F-6E35-48BC-9ADC-0AB1D58B5B94}" destId="{FDD02967-6E90-4122-9174-B7501C27237C}" srcOrd="5" destOrd="0" presId="urn:microsoft.com/office/officeart/2005/8/layout/chevron1"/>
    <dgm:cxn modelId="{A59BF7FC-8F3E-4C48-A17E-46751204EAD0}" type="presParOf" srcId="{C9DC8D7F-6E35-48BC-9ADC-0AB1D58B5B94}" destId="{EA8A6A7F-429E-430B-90E7-1D65CAF998E8}" srcOrd="6" destOrd="0" presId="urn:microsoft.com/office/officeart/2005/8/layout/chevron1"/>
    <dgm:cxn modelId="{E78F5C71-ACCB-4D44-8F15-37C815B7B53E}" type="presParOf" srcId="{C9DC8D7F-6E35-48BC-9ADC-0AB1D58B5B94}" destId="{A1A523E9-8E49-4984-BC25-BD0DB3152DCD}" srcOrd="7" destOrd="0" presId="urn:microsoft.com/office/officeart/2005/8/layout/chevron1"/>
    <dgm:cxn modelId="{BA8FFB8E-9DC9-41E4-8755-7ED6DF910C3B}" type="presParOf" srcId="{C9DC8D7F-6E35-48BC-9ADC-0AB1D58B5B94}" destId="{18328266-3AB8-4638-9E3C-0128ACE908FC}" srcOrd="8" destOrd="0" presId="urn:microsoft.com/office/officeart/2005/8/layout/chevron1"/>
    <dgm:cxn modelId="{F8ACD100-7284-41FF-A286-BB000EE618CD}" type="presParOf" srcId="{C9DC8D7F-6E35-48BC-9ADC-0AB1D58B5B94}" destId="{2C5992CA-1E93-4EB8-A648-F3C4DEF5B00F}" srcOrd="9" destOrd="0" presId="urn:microsoft.com/office/officeart/2005/8/layout/chevron1"/>
    <dgm:cxn modelId="{F6F11F44-8472-4581-9C5D-7F83770FD107}" type="presParOf" srcId="{C9DC8D7F-6E35-48BC-9ADC-0AB1D58B5B94}" destId="{118BA2F9-35C5-4361-BAE9-280899126CF9}" srcOrd="10" destOrd="0" presId="urn:microsoft.com/office/officeart/2005/8/layout/chevron1"/>
    <dgm:cxn modelId="{037C75DD-2723-41DA-A8A2-B9FD3165A1D4}" type="presParOf" srcId="{C9DC8D7F-6E35-48BC-9ADC-0AB1D58B5B94}" destId="{F30B2CE2-0C0C-4014-9536-2D274D49B89E}" srcOrd="11" destOrd="0" presId="urn:microsoft.com/office/officeart/2005/8/layout/chevron1"/>
    <dgm:cxn modelId="{E7CB4A89-D89D-4365-BEE2-5166E462D900}" type="presParOf" srcId="{C9DC8D7F-6E35-48BC-9ADC-0AB1D58B5B94}" destId="{65BE4E39-09C4-416B-A70A-498BAA7AC461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8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B93C0965-3270-41FF-BEB8-E0A58401D02D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VII - Bilan</a:t>
          </a:r>
          <a:endParaRPr lang="fr-FR"/>
        </a:p>
      </dgm:t>
    </dgm:pt>
    <dgm:pt modelId="{2DB8CC44-5C62-4F4E-B810-D8A075723EB4}" type="parTrans" cxnId="{2BFCFB9A-799F-42C6-8596-0564ABDD811D}">
      <dgm:prSet/>
      <dgm:spPr/>
      <dgm:t>
        <a:bodyPr/>
        <a:lstStyle/>
        <a:p>
          <a:endParaRPr lang="fr-FR"/>
        </a:p>
      </dgm:t>
    </dgm:pt>
    <dgm:pt modelId="{538D35AC-F2A2-4F6C-A4C1-4B3E0DEB63D9}" type="sibTrans" cxnId="{2BFCFB9A-799F-42C6-8596-0564ABDD811D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65BE4E39-09C4-416B-A70A-498BAA7AC461}" type="pres">
      <dgm:prSet presAssocID="{B93C0965-3270-41FF-BEB8-E0A58401D02D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20FF8F5E-E1BF-4ED3-90F8-9A3464061EEC}" type="presOf" srcId="{D41414F5-2AD6-49F6-A8E9-8A5320094721}" destId="{ED047E95-CA07-45F8-B1D2-EB2E44BB9E1C}" srcOrd="0" destOrd="0" presId="urn:microsoft.com/office/officeart/2005/8/layout/chevron1"/>
    <dgm:cxn modelId="{2BFCFB9A-799F-42C6-8596-0564ABDD811D}" srcId="{67013EC6-1097-459B-B140-E831F539D52A}" destId="{B93C0965-3270-41FF-BEB8-E0A58401D02D}" srcOrd="6" destOrd="0" parTransId="{2DB8CC44-5C62-4F4E-B810-D8A075723EB4}" sibTransId="{538D35AC-F2A2-4F6C-A4C1-4B3E0DEB63D9}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3A54321F-392F-45B8-B602-9698529145AF}" type="presOf" srcId="{26692324-74A4-484F-B89D-04138F6B2639}" destId="{7A621747-5729-4206-8BB1-74E6BDF3AA42}" srcOrd="0" destOrd="0" presId="urn:microsoft.com/office/officeart/2005/8/layout/chevron1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94B872BB-821A-42EF-B4D2-AEF4A0A643D4}" type="presOf" srcId="{D01875E2-DFFD-44FC-B837-BEAC04CE05E9}" destId="{89FBDF15-C243-4B50-AE08-93678740F889}" srcOrd="0" destOrd="0" presId="urn:microsoft.com/office/officeart/2005/8/layout/chevron1"/>
    <dgm:cxn modelId="{59ABE1A3-0D9F-4C9B-8574-EA1DCDF20022}" type="presOf" srcId="{67013EC6-1097-459B-B140-E831F539D52A}" destId="{C9DC8D7F-6E35-48BC-9ADC-0AB1D58B5B94}" srcOrd="0" destOrd="0" presId="urn:microsoft.com/office/officeart/2005/8/layout/chevron1"/>
    <dgm:cxn modelId="{721A9412-41F4-4A06-96A5-375B4F20A824}" type="presOf" srcId="{63C38B30-742A-447D-AEDC-DB0823FECDDC}" destId="{18328266-3AB8-4638-9E3C-0128ACE908FC}" srcOrd="0" destOrd="0" presId="urn:microsoft.com/office/officeart/2005/8/layout/chevron1"/>
    <dgm:cxn modelId="{EC9899C7-9559-48A4-985D-B0DA7F94E7A4}" type="presOf" srcId="{B3FBE3AE-86FB-4B03-AC03-C0291F72C582}" destId="{118BA2F9-35C5-4361-BAE9-280899126CF9}" srcOrd="0" destOrd="0" presId="urn:microsoft.com/office/officeart/2005/8/layout/chevron1"/>
    <dgm:cxn modelId="{83A91B4B-18F0-4556-BE6E-B92BEC55785A}" type="presOf" srcId="{69B6576F-ACC5-427E-ABA8-6D7C32AC4DB6}" destId="{EA8A6A7F-429E-430B-90E7-1D65CAF998E8}" srcOrd="0" destOrd="0" presId="urn:microsoft.com/office/officeart/2005/8/layout/chevron1"/>
    <dgm:cxn modelId="{1D4BD93F-955C-46A7-89A7-EB823BB74E67}" type="presOf" srcId="{B93C0965-3270-41FF-BEB8-E0A58401D02D}" destId="{65BE4E39-09C4-416B-A70A-498BAA7AC461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86050FB3-B815-4DB3-9969-551ABCFD8C94}" type="presParOf" srcId="{C9DC8D7F-6E35-48BC-9ADC-0AB1D58B5B94}" destId="{7A621747-5729-4206-8BB1-74E6BDF3AA42}" srcOrd="0" destOrd="0" presId="urn:microsoft.com/office/officeart/2005/8/layout/chevron1"/>
    <dgm:cxn modelId="{B62B3EC5-F6F4-4552-9B05-4BFF0FFD0038}" type="presParOf" srcId="{C9DC8D7F-6E35-48BC-9ADC-0AB1D58B5B94}" destId="{66906A19-3308-439A-8312-A478E42A3773}" srcOrd="1" destOrd="0" presId="urn:microsoft.com/office/officeart/2005/8/layout/chevron1"/>
    <dgm:cxn modelId="{E27D1365-5574-4F68-8A30-3A1AF6378F72}" type="presParOf" srcId="{C9DC8D7F-6E35-48BC-9ADC-0AB1D58B5B94}" destId="{ED047E95-CA07-45F8-B1D2-EB2E44BB9E1C}" srcOrd="2" destOrd="0" presId="urn:microsoft.com/office/officeart/2005/8/layout/chevron1"/>
    <dgm:cxn modelId="{BE66F81A-8300-495A-94D1-3691ED7C8045}" type="presParOf" srcId="{C9DC8D7F-6E35-48BC-9ADC-0AB1D58B5B94}" destId="{2FBCACB6-6C02-4A2D-B164-335F4B52080E}" srcOrd="3" destOrd="0" presId="urn:microsoft.com/office/officeart/2005/8/layout/chevron1"/>
    <dgm:cxn modelId="{7A8680B0-A0A9-4D8A-82C1-A097C70BFA52}" type="presParOf" srcId="{C9DC8D7F-6E35-48BC-9ADC-0AB1D58B5B94}" destId="{89FBDF15-C243-4B50-AE08-93678740F889}" srcOrd="4" destOrd="0" presId="urn:microsoft.com/office/officeart/2005/8/layout/chevron1"/>
    <dgm:cxn modelId="{353B3CBE-BAF2-48C9-824E-B0BCD96BF2F1}" type="presParOf" srcId="{C9DC8D7F-6E35-48BC-9ADC-0AB1D58B5B94}" destId="{FDD02967-6E90-4122-9174-B7501C27237C}" srcOrd="5" destOrd="0" presId="urn:microsoft.com/office/officeart/2005/8/layout/chevron1"/>
    <dgm:cxn modelId="{147F5359-D582-4C6A-8A1A-44707CC7BC15}" type="presParOf" srcId="{C9DC8D7F-6E35-48BC-9ADC-0AB1D58B5B94}" destId="{EA8A6A7F-429E-430B-90E7-1D65CAF998E8}" srcOrd="6" destOrd="0" presId="urn:microsoft.com/office/officeart/2005/8/layout/chevron1"/>
    <dgm:cxn modelId="{D1B7433E-D9B7-4D3E-8D65-0DD07BDBA6D1}" type="presParOf" srcId="{C9DC8D7F-6E35-48BC-9ADC-0AB1D58B5B94}" destId="{A1A523E9-8E49-4984-BC25-BD0DB3152DCD}" srcOrd="7" destOrd="0" presId="urn:microsoft.com/office/officeart/2005/8/layout/chevron1"/>
    <dgm:cxn modelId="{C440B31D-5BBD-482B-86EE-C77B5917AF5F}" type="presParOf" srcId="{C9DC8D7F-6E35-48BC-9ADC-0AB1D58B5B94}" destId="{18328266-3AB8-4638-9E3C-0128ACE908FC}" srcOrd="8" destOrd="0" presId="urn:microsoft.com/office/officeart/2005/8/layout/chevron1"/>
    <dgm:cxn modelId="{5EDC8FA3-636C-4D58-B260-2C51CBABA732}" type="presParOf" srcId="{C9DC8D7F-6E35-48BC-9ADC-0AB1D58B5B94}" destId="{2C5992CA-1E93-4EB8-A648-F3C4DEF5B00F}" srcOrd="9" destOrd="0" presId="urn:microsoft.com/office/officeart/2005/8/layout/chevron1"/>
    <dgm:cxn modelId="{973C81C6-82EB-4A0B-87E5-AA6A645A5C01}" type="presParOf" srcId="{C9DC8D7F-6E35-48BC-9ADC-0AB1D58B5B94}" destId="{118BA2F9-35C5-4361-BAE9-280899126CF9}" srcOrd="10" destOrd="0" presId="urn:microsoft.com/office/officeart/2005/8/layout/chevron1"/>
    <dgm:cxn modelId="{96BFBB23-3EAE-4BC6-A4CE-C7D44CE15A07}" type="presParOf" srcId="{C9DC8D7F-6E35-48BC-9ADC-0AB1D58B5B94}" destId="{F30B2CE2-0C0C-4014-9536-2D274D49B89E}" srcOrd="11" destOrd="0" presId="urn:microsoft.com/office/officeart/2005/8/layout/chevron1"/>
    <dgm:cxn modelId="{203E654F-FE1C-4168-8B2C-26AB0F452BFA}" type="presParOf" srcId="{C9DC8D7F-6E35-48BC-9ADC-0AB1D58B5B94}" destId="{65BE4E39-09C4-416B-A70A-498BAA7AC461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9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B93C0965-3270-41FF-BEB8-E0A58401D02D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VII - Bilan</a:t>
          </a:r>
          <a:endParaRPr lang="fr-FR"/>
        </a:p>
      </dgm:t>
    </dgm:pt>
    <dgm:pt modelId="{2DB8CC44-5C62-4F4E-B810-D8A075723EB4}" type="parTrans" cxnId="{2BFCFB9A-799F-42C6-8596-0564ABDD811D}">
      <dgm:prSet/>
      <dgm:spPr/>
      <dgm:t>
        <a:bodyPr/>
        <a:lstStyle/>
        <a:p>
          <a:endParaRPr lang="fr-FR"/>
        </a:p>
      </dgm:t>
    </dgm:pt>
    <dgm:pt modelId="{538D35AC-F2A2-4F6C-A4C1-4B3E0DEB63D9}" type="sibTrans" cxnId="{2BFCFB9A-799F-42C6-8596-0564ABDD811D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65BE4E39-09C4-416B-A70A-498BAA7AC461}" type="pres">
      <dgm:prSet presAssocID="{B93C0965-3270-41FF-BEB8-E0A58401D02D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4E58B7D1-9ACA-4776-BB59-B0EF48EC6953}" type="presOf" srcId="{D01875E2-DFFD-44FC-B837-BEAC04CE05E9}" destId="{89FBDF15-C243-4B50-AE08-93678740F889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645B60A2-EB24-4EDC-9C6E-8B589719B282}" type="presOf" srcId="{67013EC6-1097-459B-B140-E831F539D52A}" destId="{C9DC8D7F-6E35-48BC-9ADC-0AB1D58B5B94}" srcOrd="0" destOrd="0" presId="urn:microsoft.com/office/officeart/2005/8/layout/chevron1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534D0B06-6F8D-4B6D-8D0D-270F004F968E}" type="presOf" srcId="{D41414F5-2AD6-49F6-A8E9-8A5320094721}" destId="{ED047E95-CA07-45F8-B1D2-EB2E44BB9E1C}" srcOrd="0" destOrd="0" presId="urn:microsoft.com/office/officeart/2005/8/layout/chevron1"/>
    <dgm:cxn modelId="{2BFCFB9A-799F-42C6-8596-0564ABDD811D}" srcId="{67013EC6-1097-459B-B140-E831F539D52A}" destId="{B93C0965-3270-41FF-BEB8-E0A58401D02D}" srcOrd="6" destOrd="0" parTransId="{2DB8CC44-5C62-4F4E-B810-D8A075723EB4}" sibTransId="{538D35AC-F2A2-4F6C-A4C1-4B3E0DEB63D9}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98F47FAB-AF14-4C6D-8973-0DF7DDD36027}" type="presOf" srcId="{63C38B30-742A-447D-AEDC-DB0823FECDDC}" destId="{18328266-3AB8-4638-9E3C-0128ACE908FC}" srcOrd="0" destOrd="0" presId="urn:microsoft.com/office/officeart/2005/8/layout/chevron1"/>
    <dgm:cxn modelId="{F3965DDD-3221-4941-87F8-2D1698BD0BCD}" type="presOf" srcId="{B93C0965-3270-41FF-BEB8-E0A58401D02D}" destId="{65BE4E39-09C4-416B-A70A-498BAA7AC461}" srcOrd="0" destOrd="0" presId="urn:microsoft.com/office/officeart/2005/8/layout/chevron1"/>
    <dgm:cxn modelId="{048D652A-C7CB-4FAD-8EC5-8E637D7F58CE}" type="presOf" srcId="{B3FBE3AE-86FB-4B03-AC03-C0291F72C582}" destId="{118BA2F9-35C5-4361-BAE9-280899126CF9}" srcOrd="0" destOrd="0" presId="urn:microsoft.com/office/officeart/2005/8/layout/chevron1"/>
    <dgm:cxn modelId="{99ABC18D-1CEF-4970-987B-26FAEC6AB0D6}" type="presOf" srcId="{69B6576F-ACC5-427E-ABA8-6D7C32AC4DB6}" destId="{EA8A6A7F-429E-430B-90E7-1D65CAF998E8}" srcOrd="0" destOrd="0" presId="urn:microsoft.com/office/officeart/2005/8/layout/chevron1"/>
    <dgm:cxn modelId="{C45B96CF-111F-4DC1-9B3F-B09C46A387CF}" type="presOf" srcId="{26692324-74A4-484F-B89D-04138F6B2639}" destId="{7A621747-5729-4206-8BB1-74E6BDF3AA42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A40D3A51-62C0-446F-9F06-CC5FB9654BEE}" type="presParOf" srcId="{C9DC8D7F-6E35-48BC-9ADC-0AB1D58B5B94}" destId="{7A621747-5729-4206-8BB1-74E6BDF3AA42}" srcOrd="0" destOrd="0" presId="urn:microsoft.com/office/officeart/2005/8/layout/chevron1"/>
    <dgm:cxn modelId="{A01FABCF-20A6-412C-B47C-679D7E7BFC10}" type="presParOf" srcId="{C9DC8D7F-6E35-48BC-9ADC-0AB1D58B5B94}" destId="{66906A19-3308-439A-8312-A478E42A3773}" srcOrd="1" destOrd="0" presId="urn:microsoft.com/office/officeart/2005/8/layout/chevron1"/>
    <dgm:cxn modelId="{043A0104-C230-41A6-97C5-ADB792D3D855}" type="presParOf" srcId="{C9DC8D7F-6E35-48BC-9ADC-0AB1D58B5B94}" destId="{ED047E95-CA07-45F8-B1D2-EB2E44BB9E1C}" srcOrd="2" destOrd="0" presId="urn:microsoft.com/office/officeart/2005/8/layout/chevron1"/>
    <dgm:cxn modelId="{B240867F-1973-4866-B8F0-DDEA3BE97666}" type="presParOf" srcId="{C9DC8D7F-6E35-48BC-9ADC-0AB1D58B5B94}" destId="{2FBCACB6-6C02-4A2D-B164-335F4B52080E}" srcOrd="3" destOrd="0" presId="urn:microsoft.com/office/officeart/2005/8/layout/chevron1"/>
    <dgm:cxn modelId="{745A810C-CC21-4FD9-B051-80507D79074C}" type="presParOf" srcId="{C9DC8D7F-6E35-48BC-9ADC-0AB1D58B5B94}" destId="{89FBDF15-C243-4B50-AE08-93678740F889}" srcOrd="4" destOrd="0" presId="urn:microsoft.com/office/officeart/2005/8/layout/chevron1"/>
    <dgm:cxn modelId="{60CE231C-C061-411B-9CA0-7D812B21EE03}" type="presParOf" srcId="{C9DC8D7F-6E35-48BC-9ADC-0AB1D58B5B94}" destId="{FDD02967-6E90-4122-9174-B7501C27237C}" srcOrd="5" destOrd="0" presId="urn:microsoft.com/office/officeart/2005/8/layout/chevron1"/>
    <dgm:cxn modelId="{1F088E85-63C9-4920-AE8A-7A6373D01030}" type="presParOf" srcId="{C9DC8D7F-6E35-48BC-9ADC-0AB1D58B5B94}" destId="{EA8A6A7F-429E-430B-90E7-1D65CAF998E8}" srcOrd="6" destOrd="0" presId="urn:microsoft.com/office/officeart/2005/8/layout/chevron1"/>
    <dgm:cxn modelId="{819FABEC-6010-45FD-B4F5-0B78B8D6EF54}" type="presParOf" srcId="{C9DC8D7F-6E35-48BC-9ADC-0AB1D58B5B94}" destId="{A1A523E9-8E49-4984-BC25-BD0DB3152DCD}" srcOrd="7" destOrd="0" presId="urn:microsoft.com/office/officeart/2005/8/layout/chevron1"/>
    <dgm:cxn modelId="{87B02995-E68A-4ABC-BB91-15CFF645D6B9}" type="presParOf" srcId="{C9DC8D7F-6E35-48BC-9ADC-0AB1D58B5B94}" destId="{18328266-3AB8-4638-9E3C-0128ACE908FC}" srcOrd="8" destOrd="0" presId="urn:microsoft.com/office/officeart/2005/8/layout/chevron1"/>
    <dgm:cxn modelId="{6A390630-8635-4B09-99E2-3464B84B0865}" type="presParOf" srcId="{C9DC8D7F-6E35-48BC-9ADC-0AB1D58B5B94}" destId="{2C5992CA-1E93-4EB8-A648-F3C4DEF5B00F}" srcOrd="9" destOrd="0" presId="urn:microsoft.com/office/officeart/2005/8/layout/chevron1"/>
    <dgm:cxn modelId="{338C9851-B113-4785-B4E1-9D8B929340D5}" type="presParOf" srcId="{C9DC8D7F-6E35-48BC-9ADC-0AB1D58B5B94}" destId="{118BA2F9-35C5-4361-BAE9-280899126CF9}" srcOrd="10" destOrd="0" presId="urn:microsoft.com/office/officeart/2005/8/layout/chevron1"/>
    <dgm:cxn modelId="{0F1CF80B-7D49-4DE9-A649-C1EF876160C4}" type="presParOf" srcId="{C9DC8D7F-6E35-48BC-9ADC-0AB1D58B5B94}" destId="{F30B2CE2-0C0C-4014-9536-2D274D49B89E}" srcOrd="11" destOrd="0" presId="urn:microsoft.com/office/officeart/2005/8/layout/chevron1"/>
    <dgm:cxn modelId="{3824D8AA-52E9-4F6E-B295-7C5A674DE520}" type="presParOf" srcId="{C9DC8D7F-6E35-48BC-9ADC-0AB1D58B5B94}" destId="{65BE4E39-09C4-416B-A70A-498BAA7AC461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B93C0965-3270-41FF-BEB8-E0A58401D02D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 - Fonctions</a:t>
          </a:r>
          <a:endParaRPr lang="fr-FR" dirty="0"/>
        </a:p>
      </dgm:t>
    </dgm:pt>
    <dgm:pt modelId="{2DB8CC44-5C62-4F4E-B810-D8A075723EB4}" type="parTrans" cxnId="{2BFCFB9A-799F-42C6-8596-0564ABDD811D}">
      <dgm:prSet/>
      <dgm:spPr/>
      <dgm:t>
        <a:bodyPr/>
        <a:lstStyle/>
        <a:p>
          <a:endParaRPr lang="fr-FR"/>
        </a:p>
      </dgm:t>
    </dgm:pt>
    <dgm:pt modelId="{538D35AC-F2A2-4F6C-A4C1-4B3E0DEB63D9}" type="sibTrans" cxnId="{2BFCFB9A-799F-42C6-8596-0564ABDD811D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III – Projet </a:t>
          </a:r>
          <a:r>
            <a:rPr lang="fr-FR" dirty="0" err="1" smtClean="0">
              <a:solidFill>
                <a:schemeClr val="bg1"/>
              </a:solidFill>
            </a:rPr>
            <a:t>Proxibanque</a:t>
          </a:r>
          <a:endParaRPr lang="fr-FR" dirty="0">
            <a:solidFill>
              <a:schemeClr val="bg1"/>
            </a:solidFill>
          </a:endParaRPr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8D466A30-8A33-4177-BCC8-4DCD17FB22F4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59DFA5C1-7E07-44DA-AB70-361F068C0781}" type="parTrans" cxnId="{D767BB65-03F3-4893-BF77-73104DF0CF6A}">
      <dgm:prSet/>
      <dgm:spPr/>
      <dgm:t>
        <a:bodyPr/>
        <a:lstStyle/>
        <a:p>
          <a:endParaRPr lang="fr-FR"/>
        </a:p>
      </dgm:t>
    </dgm:pt>
    <dgm:pt modelId="{FABFD728-9785-438A-8E39-FF4692861168}" type="sibTrans" cxnId="{D767BB65-03F3-4893-BF77-73104DF0CF6A}">
      <dgm:prSet/>
      <dgm:spPr/>
      <dgm:t>
        <a:bodyPr/>
        <a:lstStyle/>
        <a:p>
          <a:endParaRPr lang="fr-FR"/>
        </a:p>
      </dgm:t>
    </dgm:pt>
    <dgm:pt modelId="{C943F299-E52E-45A9-BCFD-BF52F98558C0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VII - Bilan</a:t>
          </a:r>
          <a:endParaRPr lang="fr-FR"/>
        </a:p>
      </dgm:t>
    </dgm:pt>
    <dgm:pt modelId="{C8461058-D593-45E7-B3C6-54F1C5FAA0A6}" type="parTrans" cxnId="{890AF46F-786E-482D-B5EC-D530DFAC9C85}">
      <dgm:prSet/>
      <dgm:spPr/>
      <dgm:t>
        <a:bodyPr/>
        <a:lstStyle/>
        <a:p>
          <a:endParaRPr lang="fr-FR"/>
        </a:p>
      </dgm:t>
    </dgm:pt>
    <dgm:pt modelId="{90BB4B94-0DA6-4A25-B956-9B903EDFBDA0}" type="sibTrans" cxnId="{890AF46F-786E-482D-B5EC-D530DFAC9C85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7A621747-5729-4206-8BB1-74E6BDF3AA42}" type="pres">
      <dgm:prSet presAssocID="{26692324-74A4-484F-B89D-04138F6B2639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E2569A20-D040-4A65-80ED-095D9D2727D1}" type="pres">
      <dgm:prSet presAssocID="{8D466A30-8A33-4177-BCC8-4DCD17FB22F4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88CDF4E7-8FDB-43E5-A764-48A8DF3D54A6}" type="pres">
      <dgm:prSet presAssocID="{FABFD728-9785-438A-8E39-FF4692861168}" presName="parTxOnlySpace" presStyleCnt="0"/>
      <dgm:spPr/>
    </dgm:pt>
    <dgm:pt modelId="{65BE4E39-09C4-416B-A70A-498BAA7AC461}" type="pres">
      <dgm:prSet presAssocID="{B93C0965-3270-41FF-BEB8-E0A58401D02D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06220E75-875B-40BC-91DD-8D2F705E6B55}" type="pres">
      <dgm:prSet presAssocID="{538D35AC-F2A2-4F6C-A4C1-4B3E0DEB63D9}" presName="parTxOnlySpace" presStyleCnt="0"/>
      <dgm:spPr/>
    </dgm:pt>
    <dgm:pt modelId="{84D4F14B-88E3-434B-AFF1-4728BA8E5784}" type="pres">
      <dgm:prSet presAssocID="{C943F299-E52E-45A9-BCFD-BF52F98558C0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712166AA-2A99-4AFC-A48F-69C09ED537AC}" type="presOf" srcId="{B93C0965-3270-41FF-BEB8-E0A58401D02D}" destId="{65BE4E39-09C4-416B-A70A-498BAA7AC461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D767BB65-03F3-4893-BF77-73104DF0CF6A}" srcId="{67013EC6-1097-459B-B140-E831F539D52A}" destId="{8D466A30-8A33-4177-BCC8-4DCD17FB22F4}" srcOrd="4" destOrd="0" parTransId="{59DFA5C1-7E07-44DA-AB70-361F068C0781}" sibTransId="{FABFD728-9785-438A-8E39-FF4692861168}"/>
    <dgm:cxn modelId="{65981170-DE00-4AA4-8876-783B865EFD26}" type="presOf" srcId="{67013EC6-1097-459B-B140-E831F539D52A}" destId="{C9DC8D7F-6E35-48BC-9ADC-0AB1D58B5B94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890AF46F-786E-482D-B5EC-D530DFAC9C85}" srcId="{67013EC6-1097-459B-B140-E831F539D52A}" destId="{C943F299-E52E-45A9-BCFD-BF52F98558C0}" srcOrd="6" destOrd="0" parTransId="{C8461058-D593-45E7-B3C6-54F1C5FAA0A6}" sibTransId="{90BB4B94-0DA6-4A25-B956-9B903EDFBDA0}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58A87F9F-ED33-4649-9078-9075BA0BB73D}" type="presOf" srcId="{D01875E2-DFFD-44FC-B837-BEAC04CE05E9}" destId="{89FBDF15-C243-4B50-AE08-93678740F889}" srcOrd="0" destOrd="0" presId="urn:microsoft.com/office/officeart/2005/8/layout/chevron1"/>
    <dgm:cxn modelId="{0959E4AE-F14E-4F17-93B8-3079C2D659D6}" type="presOf" srcId="{26692324-74A4-484F-B89D-04138F6B2639}" destId="{7A621747-5729-4206-8BB1-74E6BDF3AA42}" srcOrd="0" destOrd="0" presId="urn:microsoft.com/office/officeart/2005/8/layout/chevron1"/>
    <dgm:cxn modelId="{A05D3A47-6BE3-4E74-9B37-22166102DC76}" type="presOf" srcId="{69B6576F-ACC5-427E-ABA8-6D7C32AC4DB6}" destId="{EA8A6A7F-429E-430B-90E7-1D65CAF998E8}" srcOrd="0" destOrd="0" presId="urn:microsoft.com/office/officeart/2005/8/layout/chevron1"/>
    <dgm:cxn modelId="{3B1F9DF9-B072-4963-AB86-E81F3E6AD65D}" type="presOf" srcId="{8D466A30-8A33-4177-BCC8-4DCD17FB22F4}" destId="{E2569A20-D040-4A65-80ED-095D9D2727D1}" srcOrd="0" destOrd="0" presId="urn:microsoft.com/office/officeart/2005/8/layout/chevron1"/>
    <dgm:cxn modelId="{7CA8F6BC-6DB4-4938-88B2-CB3902107C2E}" type="presOf" srcId="{D41414F5-2AD6-49F6-A8E9-8A5320094721}" destId="{ED047E95-CA07-45F8-B1D2-EB2E44BB9E1C}" srcOrd="0" destOrd="0" presId="urn:microsoft.com/office/officeart/2005/8/layout/chevron1"/>
    <dgm:cxn modelId="{2BFCFB9A-799F-42C6-8596-0564ABDD811D}" srcId="{67013EC6-1097-459B-B140-E831F539D52A}" destId="{B93C0965-3270-41FF-BEB8-E0A58401D02D}" srcOrd="5" destOrd="0" parTransId="{2DB8CC44-5C62-4F4E-B810-D8A075723EB4}" sibTransId="{538D35AC-F2A2-4F6C-A4C1-4B3E0DEB63D9}"/>
    <dgm:cxn modelId="{3523B1F1-761A-44F9-8C25-08DA7D570C70}" type="presOf" srcId="{C943F299-E52E-45A9-BCFD-BF52F98558C0}" destId="{84D4F14B-88E3-434B-AFF1-4728BA8E5784}" srcOrd="0" destOrd="0" presId="urn:microsoft.com/office/officeart/2005/8/layout/chevron1"/>
    <dgm:cxn modelId="{CA556CEC-CD90-4C23-BC04-E1A7ED005D8A}" type="presParOf" srcId="{C9DC8D7F-6E35-48BC-9ADC-0AB1D58B5B94}" destId="{7A621747-5729-4206-8BB1-74E6BDF3AA42}" srcOrd="0" destOrd="0" presId="urn:microsoft.com/office/officeart/2005/8/layout/chevron1"/>
    <dgm:cxn modelId="{FEDBFFE8-F414-41A4-901F-5C005ACFB631}" type="presParOf" srcId="{C9DC8D7F-6E35-48BC-9ADC-0AB1D58B5B94}" destId="{66906A19-3308-439A-8312-A478E42A3773}" srcOrd="1" destOrd="0" presId="urn:microsoft.com/office/officeart/2005/8/layout/chevron1"/>
    <dgm:cxn modelId="{DFA68F64-3B8B-4E5D-A375-D7D991D9C1C2}" type="presParOf" srcId="{C9DC8D7F-6E35-48BC-9ADC-0AB1D58B5B94}" destId="{ED047E95-CA07-45F8-B1D2-EB2E44BB9E1C}" srcOrd="2" destOrd="0" presId="urn:microsoft.com/office/officeart/2005/8/layout/chevron1"/>
    <dgm:cxn modelId="{8FC9EDEA-3E94-4259-80EE-C6E02D027014}" type="presParOf" srcId="{C9DC8D7F-6E35-48BC-9ADC-0AB1D58B5B94}" destId="{2FBCACB6-6C02-4A2D-B164-335F4B52080E}" srcOrd="3" destOrd="0" presId="urn:microsoft.com/office/officeart/2005/8/layout/chevron1"/>
    <dgm:cxn modelId="{42085459-3AD8-4835-9A35-5B0C21CEAD59}" type="presParOf" srcId="{C9DC8D7F-6E35-48BC-9ADC-0AB1D58B5B94}" destId="{89FBDF15-C243-4B50-AE08-93678740F889}" srcOrd="4" destOrd="0" presId="urn:microsoft.com/office/officeart/2005/8/layout/chevron1"/>
    <dgm:cxn modelId="{AC7AA119-459B-4550-BF07-1302F08C05EA}" type="presParOf" srcId="{C9DC8D7F-6E35-48BC-9ADC-0AB1D58B5B94}" destId="{FDD02967-6E90-4122-9174-B7501C27237C}" srcOrd="5" destOrd="0" presId="urn:microsoft.com/office/officeart/2005/8/layout/chevron1"/>
    <dgm:cxn modelId="{AFEC15C7-2E53-4073-B2B4-01EADBD13369}" type="presParOf" srcId="{C9DC8D7F-6E35-48BC-9ADC-0AB1D58B5B94}" destId="{EA8A6A7F-429E-430B-90E7-1D65CAF998E8}" srcOrd="6" destOrd="0" presId="urn:microsoft.com/office/officeart/2005/8/layout/chevron1"/>
    <dgm:cxn modelId="{4F8FE655-667C-4BE8-B6EE-D688091D994D}" type="presParOf" srcId="{C9DC8D7F-6E35-48BC-9ADC-0AB1D58B5B94}" destId="{A1A523E9-8E49-4984-BC25-BD0DB3152DCD}" srcOrd="7" destOrd="0" presId="urn:microsoft.com/office/officeart/2005/8/layout/chevron1"/>
    <dgm:cxn modelId="{22E6A66E-54D2-461E-AFB3-DE7A57D43151}" type="presParOf" srcId="{C9DC8D7F-6E35-48BC-9ADC-0AB1D58B5B94}" destId="{E2569A20-D040-4A65-80ED-095D9D2727D1}" srcOrd="8" destOrd="0" presId="urn:microsoft.com/office/officeart/2005/8/layout/chevron1"/>
    <dgm:cxn modelId="{42305CCC-925D-48CC-9DCD-DF6B04E3E157}" type="presParOf" srcId="{C9DC8D7F-6E35-48BC-9ADC-0AB1D58B5B94}" destId="{88CDF4E7-8FDB-43E5-A764-48A8DF3D54A6}" srcOrd="9" destOrd="0" presId="urn:microsoft.com/office/officeart/2005/8/layout/chevron1"/>
    <dgm:cxn modelId="{8041D4C2-A61A-4087-A889-F3AA277D8250}" type="presParOf" srcId="{C9DC8D7F-6E35-48BC-9ADC-0AB1D58B5B94}" destId="{65BE4E39-09C4-416B-A70A-498BAA7AC461}" srcOrd="10" destOrd="0" presId="urn:microsoft.com/office/officeart/2005/8/layout/chevron1"/>
    <dgm:cxn modelId="{96D21547-5009-46B3-B34F-6C491C6B2576}" type="presParOf" srcId="{C9DC8D7F-6E35-48BC-9ADC-0AB1D58B5B94}" destId="{06220E75-875B-40BC-91DD-8D2F705E6B55}" srcOrd="11" destOrd="0" presId="urn:microsoft.com/office/officeart/2005/8/layout/chevron1"/>
    <dgm:cxn modelId="{6CA53798-69FB-4043-8432-EE87506E8ACD}" type="presParOf" srcId="{C9DC8D7F-6E35-48BC-9ADC-0AB1D58B5B94}" destId="{84D4F14B-88E3-434B-AFF1-4728BA8E5784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0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B93C0965-3270-41FF-BEB8-E0A58401D02D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VII - Bilan</a:t>
          </a:r>
          <a:endParaRPr lang="fr-FR"/>
        </a:p>
      </dgm:t>
    </dgm:pt>
    <dgm:pt modelId="{2DB8CC44-5C62-4F4E-B810-D8A075723EB4}" type="parTrans" cxnId="{2BFCFB9A-799F-42C6-8596-0564ABDD811D}">
      <dgm:prSet/>
      <dgm:spPr/>
      <dgm:t>
        <a:bodyPr/>
        <a:lstStyle/>
        <a:p>
          <a:endParaRPr lang="fr-FR"/>
        </a:p>
      </dgm:t>
    </dgm:pt>
    <dgm:pt modelId="{538D35AC-F2A2-4F6C-A4C1-4B3E0DEB63D9}" type="sibTrans" cxnId="{2BFCFB9A-799F-42C6-8596-0564ABDD811D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65BE4E39-09C4-416B-A70A-498BAA7AC461}" type="pres">
      <dgm:prSet presAssocID="{B93C0965-3270-41FF-BEB8-E0A58401D02D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77A0E527-F788-4A2E-9C22-4ABC280F0F6E}" type="presOf" srcId="{69B6576F-ACC5-427E-ABA8-6D7C32AC4DB6}" destId="{EA8A6A7F-429E-430B-90E7-1D65CAF998E8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B4E501B9-0C73-43B6-8485-F88CDCF45A41}" type="presOf" srcId="{B93C0965-3270-41FF-BEB8-E0A58401D02D}" destId="{65BE4E39-09C4-416B-A70A-498BAA7AC461}" srcOrd="0" destOrd="0" presId="urn:microsoft.com/office/officeart/2005/8/layout/chevron1"/>
    <dgm:cxn modelId="{8683D74F-F319-45B0-8627-5873C37F04A1}" type="presOf" srcId="{67013EC6-1097-459B-B140-E831F539D52A}" destId="{C9DC8D7F-6E35-48BC-9ADC-0AB1D58B5B94}" srcOrd="0" destOrd="0" presId="urn:microsoft.com/office/officeart/2005/8/layout/chevron1"/>
    <dgm:cxn modelId="{A5748765-2FD7-4441-94F3-07D16556DCCD}" type="presOf" srcId="{D41414F5-2AD6-49F6-A8E9-8A5320094721}" destId="{ED047E95-CA07-45F8-B1D2-EB2E44BB9E1C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D45A1E22-9E0F-4C4B-AFCA-B75ED0C50702}" type="presOf" srcId="{D01875E2-DFFD-44FC-B837-BEAC04CE05E9}" destId="{89FBDF15-C243-4B50-AE08-93678740F889}" srcOrd="0" destOrd="0" presId="urn:microsoft.com/office/officeart/2005/8/layout/chevron1"/>
    <dgm:cxn modelId="{2BFCFB9A-799F-42C6-8596-0564ABDD811D}" srcId="{67013EC6-1097-459B-B140-E831F539D52A}" destId="{B93C0965-3270-41FF-BEB8-E0A58401D02D}" srcOrd="6" destOrd="0" parTransId="{2DB8CC44-5C62-4F4E-B810-D8A075723EB4}" sibTransId="{538D35AC-F2A2-4F6C-A4C1-4B3E0DEB63D9}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221BDA6C-6E01-40BC-9D6C-20F333ED093D}" type="presOf" srcId="{63C38B30-742A-447D-AEDC-DB0823FECDDC}" destId="{18328266-3AB8-4638-9E3C-0128ACE908FC}" srcOrd="0" destOrd="0" presId="urn:microsoft.com/office/officeart/2005/8/layout/chevron1"/>
    <dgm:cxn modelId="{4A8B0E5A-0195-4313-9639-F0809F72FFEB}" type="presOf" srcId="{B3FBE3AE-86FB-4B03-AC03-C0291F72C582}" destId="{118BA2F9-35C5-4361-BAE9-280899126CF9}" srcOrd="0" destOrd="0" presId="urn:microsoft.com/office/officeart/2005/8/layout/chevron1"/>
    <dgm:cxn modelId="{E2FEE2FD-F1FD-4F39-98AA-37A614F0B9AE}" type="presOf" srcId="{26692324-74A4-484F-B89D-04138F6B2639}" destId="{7A621747-5729-4206-8BB1-74E6BDF3AA42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0355ACE7-DFD2-46E0-912B-45B630805F29}" type="presParOf" srcId="{C9DC8D7F-6E35-48BC-9ADC-0AB1D58B5B94}" destId="{7A621747-5729-4206-8BB1-74E6BDF3AA42}" srcOrd="0" destOrd="0" presId="urn:microsoft.com/office/officeart/2005/8/layout/chevron1"/>
    <dgm:cxn modelId="{52CFDE44-1516-48B0-8D0B-313A61D3196B}" type="presParOf" srcId="{C9DC8D7F-6E35-48BC-9ADC-0AB1D58B5B94}" destId="{66906A19-3308-439A-8312-A478E42A3773}" srcOrd="1" destOrd="0" presId="urn:microsoft.com/office/officeart/2005/8/layout/chevron1"/>
    <dgm:cxn modelId="{90E4BC29-21C3-4178-8AFF-9BF8D8A11B7A}" type="presParOf" srcId="{C9DC8D7F-6E35-48BC-9ADC-0AB1D58B5B94}" destId="{ED047E95-CA07-45F8-B1D2-EB2E44BB9E1C}" srcOrd="2" destOrd="0" presId="urn:microsoft.com/office/officeart/2005/8/layout/chevron1"/>
    <dgm:cxn modelId="{075C594C-0E6D-40AD-8771-EA7851D5993B}" type="presParOf" srcId="{C9DC8D7F-6E35-48BC-9ADC-0AB1D58B5B94}" destId="{2FBCACB6-6C02-4A2D-B164-335F4B52080E}" srcOrd="3" destOrd="0" presId="urn:microsoft.com/office/officeart/2005/8/layout/chevron1"/>
    <dgm:cxn modelId="{6B20DE90-0062-4377-8595-81A259245D06}" type="presParOf" srcId="{C9DC8D7F-6E35-48BC-9ADC-0AB1D58B5B94}" destId="{89FBDF15-C243-4B50-AE08-93678740F889}" srcOrd="4" destOrd="0" presId="urn:microsoft.com/office/officeart/2005/8/layout/chevron1"/>
    <dgm:cxn modelId="{A9D1204B-D2D5-4C30-A596-967D90E2DA6D}" type="presParOf" srcId="{C9DC8D7F-6E35-48BC-9ADC-0AB1D58B5B94}" destId="{FDD02967-6E90-4122-9174-B7501C27237C}" srcOrd="5" destOrd="0" presId="urn:microsoft.com/office/officeart/2005/8/layout/chevron1"/>
    <dgm:cxn modelId="{A3EDF876-0B4B-4C6C-B7DE-B6ADD8685C61}" type="presParOf" srcId="{C9DC8D7F-6E35-48BC-9ADC-0AB1D58B5B94}" destId="{EA8A6A7F-429E-430B-90E7-1D65CAF998E8}" srcOrd="6" destOrd="0" presId="urn:microsoft.com/office/officeart/2005/8/layout/chevron1"/>
    <dgm:cxn modelId="{10272F82-0FC4-4A94-AF44-E56D4351F6B4}" type="presParOf" srcId="{C9DC8D7F-6E35-48BC-9ADC-0AB1D58B5B94}" destId="{A1A523E9-8E49-4984-BC25-BD0DB3152DCD}" srcOrd="7" destOrd="0" presId="urn:microsoft.com/office/officeart/2005/8/layout/chevron1"/>
    <dgm:cxn modelId="{109F0B55-AC02-4348-9ACD-04D924B0FC5D}" type="presParOf" srcId="{C9DC8D7F-6E35-48BC-9ADC-0AB1D58B5B94}" destId="{18328266-3AB8-4638-9E3C-0128ACE908FC}" srcOrd="8" destOrd="0" presId="urn:microsoft.com/office/officeart/2005/8/layout/chevron1"/>
    <dgm:cxn modelId="{AB0EAF08-5A68-45A9-8C89-DDB3C3B1B78C}" type="presParOf" srcId="{C9DC8D7F-6E35-48BC-9ADC-0AB1D58B5B94}" destId="{2C5992CA-1E93-4EB8-A648-F3C4DEF5B00F}" srcOrd="9" destOrd="0" presId="urn:microsoft.com/office/officeart/2005/8/layout/chevron1"/>
    <dgm:cxn modelId="{F4DC4BCC-8067-43BF-AE0D-B4B9EB87E551}" type="presParOf" srcId="{C9DC8D7F-6E35-48BC-9ADC-0AB1D58B5B94}" destId="{118BA2F9-35C5-4361-BAE9-280899126CF9}" srcOrd="10" destOrd="0" presId="urn:microsoft.com/office/officeart/2005/8/layout/chevron1"/>
    <dgm:cxn modelId="{A366C08E-3408-48FD-8BB0-A621EE51D37A}" type="presParOf" srcId="{C9DC8D7F-6E35-48BC-9ADC-0AB1D58B5B94}" destId="{F30B2CE2-0C0C-4014-9536-2D274D49B89E}" srcOrd="11" destOrd="0" presId="urn:microsoft.com/office/officeart/2005/8/layout/chevron1"/>
    <dgm:cxn modelId="{ED484412-2544-4FD8-B933-D892C0E786CC}" type="presParOf" srcId="{C9DC8D7F-6E35-48BC-9ADC-0AB1D58B5B94}" destId="{65BE4E39-09C4-416B-A70A-498BAA7AC461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1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B93C0965-3270-41FF-BEB8-E0A58401D02D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VII - Bilan</a:t>
          </a:r>
          <a:endParaRPr lang="fr-FR"/>
        </a:p>
      </dgm:t>
    </dgm:pt>
    <dgm:pt modelId="{2DB8CC44-5C62-4F4E-B810-D8A075723EB4}" type="parTrans" cxnId="{2BFCFB9A-799F-42C6-8596-0564ABDD811D}">
      <dgm:prSet/>
      <dgm:spPr/>
      <dgm:t>
        <a:bodyPr/>
        <a:lstStyle/>
        <a:p>
          <a:endParaRPr lang="fr-FR"/>
        </a:p>
      </dgm:t>
    </dgm:pt>
    <dgm:pt modelId="{538D35AC-F2A2-4F6C-A4C1-4B3E0DEB63D9}" type="sibTrans" cxnId="{2BFCFB9A-799F-42C6-8596-0564ABDD811D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65BE4E39-09C4-416B-A70A-498BAA7AC461}" type="pres">
      <dgm:prSet presAssocID="{B93C0965-3270-41FF-BEB8-E0A58401D02D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E6218DB8-438F-4209-8080-B7D00E6C24AC}" type="presOf" srcId="{63C38B30-742A-447D-AEDC-DB0823FECDDC}" destId="{18328266-3AB8-4638-9E3C-0128ACE908FC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B89A2B88-526D-4241-A4A5-62A9CAE12CD8}" type="presOf" srcId="{67013EC6-1097-459B-B140-E831F539D52A}" destId="{C9DC8D7F-6E35-48BC-9ADC-0AB1D58B5B94}" srcOrd="0" destOrd="0" presId="urn:microsoft.com/office/officeart/2005/8/layout/chevron1"/>
    <dgm:cxn modelId="{2BFCFB9A-799F-42C6-8596-0564ABDD811D}" srcId="{67013EC6-1097-459B-B140-E831F539D52A}" destId="{B93C0965-3270-41FF-BEB8-E0A58401D02D}" srcOrd="6" destOrd="0" parTransId="{2DB8CC44-5C62-4F4E-B810-D8A075723EB4}" sibTransId="{538D35AC-F2A2-4F6C-A4C1-4B3E0DEB63D9}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AD85E628-88F2-4471-9890-03CD218A113B}" type="presOf" srcId="{B93C0965-3270-41FF-BEB8-E0A58401D02D}" destId="{65BE4E39-09C4-416B-A70A-498BAA7AC461}" srcOrd="0" destOrd="0" presId="urn:microsoft.com/office/officeart/2005/8/layout/chevron1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36879857-704C-494A-8157-5D673C0588AA}" type="presOf" srcId="{D41414F5-2AD6-49F6-A8E9-8A5320094721}" destId="{ED047E95-CA07-45F8-B1D2-EB2E44BB9E1C}" srcOrd="0" destOrd="0" presId="urn:microsoft.com/office/officeart/2005/8/layout/chevron1"/>
    <dgm:cxn modelId="{802C2E64-1201-440A-B3F5-6EB7EDD69A75}" type="presOf" srcId="{D01875E2-DFFD-44FC-B837-BEAC04CE05E9}" destId="{89FBDF15-C243-4B50-AE08-93678740F889}" srcOrd="0" destOrd="0" presId="urn:microsoft.com/office/officeart/2005/8/layout/chevron1"/>
    <dgm:cxn modelId="{3410FAB9-BB59-44C9-B25C-4989DD8C9A00}" type="presOf" srcId="{69B6576F-ACC5-427E-ABA8-6D7C32AC4DB6}" destId="{EA8A6A7F-429E-430B-90E7-1D65CAF998E8}" srcOrd="0" destOrd="0" presId="urn:microsoft.com/office/officeart/2005/8/layout/chevron1"/>
    <dgm:cxn modelId="{8BC2A602-E790-46D3-BBDC-8EF2EA96BC09}" type="presOf" srcId="{26692324-74A4-484F-B89D-04138F6B2639}" destId="{7A621747-5729-4206-8BB1-74E6BDF3AA42}" srcOrd="0" destOrd="0" presId="urn:microsoft.com/office/officeart/2005/8/layout/chevron1"/>
    <dgm:cxn modelId="{16C5406B-F787-4633-8829-9D48BDB53AD2}" type="presOf" srcId="{B3FBE3AE-86FB-4B03-AC03-C0291F72C582}" destId="{118BA2F9-35C5-4361-BAE9-280899126CF9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761A46C6-F9F1-4556-B349-57E68BFBC742}" type="presParOf" srcId="{C9DC8D7F-6E35-48BC-9ADC-0AB1D58B5B94}" destId="{7A621747-5729-4206-8BB1-74E6BDF3AA42}" srcOrd="0" destOrd="0" presId="urn:microsoft.com/office/officeart/2005/8/layout/chevron1"/>
    <dgm:cxn modelId="{067B9DB7-4E29-4B02-A851-B4C386196015}" type="presParOf" srcId="{C9DC8D7F-6E35-48BC-9ADC-0AB1D58B5B94}" destId="{66906A19-3308-439A-8312-A478E42A3773}" srcOrd="1" destOrd="0" presId="urn:microsoft.com/office/officeart/2005/8/layout/chevron1"/>
    <dgm:cxn modelId="{83E08F25-F18D-4B8C-A769-DF0024CB1AFB}" type="presParOf" srcId="{C9DC8D7F-6E35-48BC-9ADC-0AB1D58B5B94}" destId="{ED047E95-CA07-45F8-B1D2-EB2E44BB9E1C}" srcOrd="2" destOrd="0" presId="urn:microsoft.com/office/officeart/2005/8/layout/chevron1"/>
    <dgm:cxn modelId="{9668C056-2ABD-4990-BD9B-6A17B5A7ACE4}" type="presParOf" srcId="{C9DC8D7F-6E35-48BC-9ADC-0AB1D58B5B94}" destId="{2FBCACB6-6C02-4A2D-B164-335F4B52080E}" srcOrd="3" destOrd="0" presId="urn:microsoft.com/office/officeart/2005/8/layout/chevron1"/>
    <dgm:cxn modelId="{3FA3E268-6E3D-45BA-A540-F39FEE50F3A8}" type="presParOf" srcId="{C9DC8D7F-6E35-48BC-9ADC-0AB1D58B5B94}" destId="{89FBDF15-C243-4B50-AE08-93678740F889}" srcOrd="4" destOrd="0" presId="urn:microsoft.com/office/officeart/2005/8/layout/chevron1"/>
    <dgm:cxn modelId="{A55A2BDE-65DA-40E5-8E89-3307D693915E}" type="presParOf" srcId="{C9DC8D7F-6E35-48BC-9ADC-0AB1D58B5B94}" destId="{FDD02967-6E90-4122-9174-B7501C27237C}" srcOrd="5" destOrd="0" presId="urn:microsoft.com/office/officeart/2005/8/layout/chevron1"/>
    <dgm:cxn modelId="{21CC0EB0-0BD3-4BF7-8CE2-5EAF572A8CC5}" type="presParOf" srcId="{C9DC8D7F-6E35-48BC-9ADC-0AB1D58B5B94}" destId="{EA8A6A7F-429E-430B-90E7-1D65CAF998E8}" srcOrd="6" destOrd="0" presId="urn:microsoft.com/office/officeart/2005/8/layout/chevron1"/>
    <dgm:cxn modelId="{DD1078B3-597E-4D48-B501-8FB6995D0EC8}" type="presParOf" srcId="{C9DC8D7F-6E35-48BC-9ADC-0AB1D58B5B94}" destId="{A1A523E9-8E49-4984-BC25-BD0DB3152DCD}" srcOrd="7" destOrd="0" presId="urn:microsoft.com/office/officeart/2005/8/layout/chevron1"/>
    <dgm:cxn modelId="{CA37D707-FCE0-48E8-B9C7-AAA7C0FCB96C}" type="presParOf" srcId="{C9DC8D7F-6E35-48BC-9ADC-0AB1D58B5B94}" destId="{18328266-3AB8-4638-9E3C-0128ACE908FC}" srcOrd="8" destOrd="0" presId="urn:microsoft.com/office/officeart/2005/8/layout/chevron1"/>
    <dgm:cxn modelId="{BF51AAFD-D4DF-4588-9949-8222F85E1A0E}" type="presParOf" srcId="{C9DC8D7F-6E35-48BC-9ADC-0AB1D58B5B94}" destId="{2C5992CA-1E93-4EB8-A648-F3C4DEF5B00F}" srcOrd="9" destOrd="0" presId="urn:microsoft.com/office/officeart/2005/8/layout/chevron1"/>
    <dgm:cxn modelId="{A9DBD5D1-341F-4BEE-BC27-70EACA1E8F37}" type="presParOf" srcId="{C9DC8D7F-6E35-48BC-9ADC-0AB1D58B5B94}" destId="{118BA2F9-35C5-4361-BAE9-280899126CF9}" srcOrd="10" destOrd="0" presId="urn:microsoft.com/office/officeart/2005/8/layout/chevron1"/>
    <dgm:cxn modelId="{6F4E1E1A-1E73-43C1-B3B2-9AB0E04E982C}" type="presParOf" srcId="{C9DC8D7F-6E35-48BC-9ADC-0AB1D58B5B94}" destId="{F30B2CE2-0C0C-4014-9536-2D274D49B89E}" srcOrd="11" destOrd="0" presId="urn:microsoft.com/office/officeart/2005/8/layout/chevron1"/>
    <dgm:cxn modelId="{6CAE99D9-9D9A-454B-BF16-FFEBF9E983A3}" type="presParOf" srcId="{C9DC8D7F-6E35-48BC-9ADC-0AB1D58B5B94}" destId="{65BE4E39-09C4-416B-A70A-498BAA7AC461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42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B93C0965-3270-41FF-BEB8-E0A58401D02D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VII - Bilan</a:t>
          </a:r>
          <a:endParaRPr lang="fr-FR"/>
        </a:p>
      </dgm:t>
    </dgm:pt>
    <dgm:pt modelId="{2DB8CC44-5C62-4F4E-B810-D8A075723EB4}" type="parTrans" cxnId="{2BFCFB9A-799F-42C6-8596-0564ABDD811D}">
      <dgm:prSet/>
      <dgm:spPr/>
      <dgm:t>
        <a:bodyPr/>
        <a:lstStyle/>
        <a:p>
          <a:endParaRPr lang="fr-FR"/>
        </a:p>
      </dgm:t>
    </dgm:pt>
    <dgm:pt modelId="{538D35AC-F2A2-4F6C-A4C1-4B3E0DEB63D9}" type="sibTrans" cxnId="{2BFCFB9A-799F-42C6-8596-0564ABDD811D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65BE4E39-09C4-416B-A70A-498BAA7AC461}" type="pres">
      <dgm:prSet presAssocID="{B93C0965-3270-41FF-BEB8-E0A58401D02D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8110F8A6-B274-4611-B1CE-D25F04EA9E0E}" type="presOf" srcId="{63C38B30-742A-447D-AEDC-DB0823FECDDC}" destId="{18328266-3AB8-4638-9E3C-0128ACE908FC}" srcOrd="0" destOrd="0" presId="urn:microsoft.com/office/officeart/2005/8/layout/chevron1"/>
    <dgm:cxn modelId="{3D72BD39-BA0F-4EAE-9A75-B0716E3133D1}" type="presOf" srcId="{B93C0965-3270-41FF-BEB8-E0A58401D02D}" destId="{65BE4E39-09C4-416B-A70A-498BAA7AC461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EBB94B8C-26C1-42D5-99F8-3E4F7DBD5A10}" type="presOf" srcId="{69B6576F-ACC5-427E-ABA8-6D7C32AC4DB6}" destId="{EA8A6A7F-429E-430B-90E7-1D65CAF998E8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00DD39AC-E492-4A99-A5A5-9B7F292C9E86}" type="presOf" srcId="{26692324-74A4-484F-B89D-04138F6B2639}" destId="{7A621747-5729-4206-8BB1-74E6BDF3AA42}" srcOrd="0" destOrd="0" presId="urn:microsoft.com/office/officeart/2005/8/layout/chevron1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3E645BA0-0D8C-4B2D-9F95-C6CAD4C1205C}" type="presOf" srcId="{D41414F5-2AD6-49F6-A8E9-8A5320094721}" destId="{ED047E95-CA07-45F8-B1D2-EB2E44BB9E1C}" srcOrd="0" destOrd="0" presId="urn:microsoft.com/office/officeart/2005/8/layout/chevron1"/>
    <dgm:cxn modelId="{12FAF7DA-9C91-46DC-A170-7FDD4EC30369}" type="presOf" srcId="{B3FBE3AE-86FB-4B03-AC03-C0291F72C582}" destId="{118BA2F9-35C5-4361-BAE9-280899126CF9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98BA0F9B-BA14-4350-AABA-296AFF98090E}" type="presOf" srcId="{67013EC6-1097-459B-B140-E831F539D52A}" destId="{C9DC8D7F-6E35-48BC-9ADC-0AB1D58B5B94}" srcOrd="0" destOrd="0" presId="urn:microsoft.com/office/officeart/2005/8/layout/chevron1"/>
    <dgm:cxn modelId="{2BFCFB9A-799F-42C6-8596-0564ABDD811D}" srcId="{67013EC6-1097-459B-B140-E831F539D52A}" destId="{B93C0965-3270-41FF-BEB8-E0A58401D02D}" srcOrd="6" destOrd="0" parTransId="{2DB8CC44-5C62-4F4E-B810-D8A075723EB4}" sibTransId="{538D35AC-F2A2-4F6C-A4C1-4B3E0DEB63D9}"/>
    <dgm:cxn modelId="{004C4E6E-5E66-4BCF-BA0F-1D0FC77C744C}" type="presOf" srcId="{D01875E2-DFFD-44FC-B837-BEAC04CE05E9}" destId="{89FBDF15-C243-4B50-AE08-93678740F889}" srcOrd="0" destOrd="0" presId="urn:microsoft.com/office/officeart/2005/8/layout/chevron1"/>
    <dgm:cxn modelId="{92CD9A08-D37D-41C3-B46C-80F2230DF2DC}" type="presParOf" srcId="{C9DC8D7F-6E35-48BC-9ADC-0AB1D58B5B94}" destId="{7A621747-5729-4206-8BB1-74E6BDF3AA42}" srcOrd="0" destOrd="0" presId="urn:microsoft.com/office/officeart/2005/8/layout/chevron1"/>
    <dgm:cxn modelId="{53F6FC51-F44C-41AA-8095-8D8572839EE2}" type="presParOf" srcId="{C9DC8D7F-6E35-48BC-9ADC-0AB1D58B5B94}" destId="{66906A19-3308-439A-8312-A478E42A3773}" srcOrd="1" destOrd="0" presId="urn:microsoft.com/office/officeart/2005/8/layout/chevron1"/>
    <dgm:cxn modelId="{CC20A88E-688F-4E12-83DF-8A78C3E2E48E}" type="presParOf" srcId="{C9DC8D7F-6E35-48BC-9ADC-0AB1D58B5B94}" destId="{ED047E95-CA07-45F8-B1D2-EB2E44BB9E1C}" srcOrd="2" destOrd="0" presId="urn:microsoft.com/office/officeart/2005/8/layout/chevron1"/>
    <dgm:cxn modelId="{6EDA87FB-0EC6-4ACF-88AF-E5C924D6A475}" type="presParOf" srcId="{C9DC8D7F-6E35-48BC-9ADC-0AB1D58B5B94}" destId="{2FBCACB6-6C02-4A2D-B164-335F4B52080E}" srcOrd="3" destOrd="0" presId="urn:microsoft.com/office/officeart/2005/8/layout/chevron1"/>
    <dgm:cxn modelId="{516045CA-3061-4997-AA4D-665F07D78A36}" type="presParOf" srcId="{C9DC8D7F-6E35-48BC-9ADC-0AB1D58B5B94}" destId="{89FBDF15-C243-4B50-AE08-93678740F889}" srcOrd="4" destOrd="0" presId="urn:microsoft.com/office/officeart/2005/8/layout/chevron1"/>
    <dgm:cxn modelId="{07153A9B-BDFD-4757-BA80-EFCE978A31C8}" type="presParOf" srcId="{C9DC8D7F-6E35-48BC-9ADC-0AB1D58B5B94}" destId="{FDD02967-6E90-4122-9174-B7501C27237C}" srcOrd="5" destOrd="0" presId="urn:microsoft.com/office/officeart/2005/8/layout/chevron1"/>
    <dgm:cxn modelId="{FFA76353-FEB5-4AAF-A8B5-FD9136104064}" type="presParOf" srcId="{C9DC8D7F-6E35-48BC-9ADC-0AB1D58B5B94}" destId="{EA8A6A7F-429E-430B-90E7-1D65CAF998E8}" srcOrd="6" destOrd="0" presId="urn:microsoft.com/office/officeart/2005/8/layout/chevron1"/>
    <dgm:cxn modelId="{0E61C5DD-A91D-4730-A1AC-F79313ECC5FB}" type="presParOf" srcId="{C9DC8D7F-6E35-48BC-9ADC-0AB1D58B5B94}" destId="{A1A523E9-8E49-4984-BC25-BD0DB3152DCD}" srcOrd="7" destOrd="0" presId="urn:microsoft.com/office/officeart/2005/8/layout/chevron1"/>
    <dgm:cxn modelId="{E992E15F-B73B-415D-B314-93B39D3697F9}" type="presParOf" srcId="{C9DC8D7F-6E35-48BC-9ADC-0AB1D58B5B94}" destId="{18328266-3AB8-4638-9E3C-0128ACE908FC}" srcOrd="8" destOrd="0" presId="urn:microsoft.com/office/officeart/2005/8/layout/chevron1"/>
    <dgm:cxn modelId="{11DAFB6C-E127-4B15-8FAF-2AA71960BF1E}" type="presParOf" srcId="{C9DC8D7F-6E35-48BC-9ADC-0AB1D58B5B94}" destId="{2C5992CA-1E93-4EB8-A648-F3C4DEF5B00F}" srcOrd="9" destOrd="0" presId="urn:microsoft.com/office/officeart/2005/8/layout/chevron1"/>
    <dgm:cxn modelId="{E08A4F21-2C60-4C6E-B190-AB7351C71ABD}" type="presParOf" srcId="{C9DC8D7F-6E35-48BC-9ADC-0AB1D58B5B94}" destId="{118BA2F9-35C5-4361-BAE9-280899126CF9}" srcOrd="10" destOrd="0" presId="urn:microsoft.com/office/officeart/2005/8/layout/chevron1"/>
    <dgm:cxn modelId="{AF1474C0-1CD3-46F0-AA13-0F099287CAA1}" type="presParOf" srcId="{C9DC8D7F-6E35-48BC-9ADC-0AB1D58B5B94}" destId="{F30B2CE2-0C0C-4014-9536-2D274D49B89E}" srcOrd="11" destOrd="0" presId="urn:microsoft.com/office/officeart/2005/8/layout/chevron1"/>
    <dgm:cxn modelId="{0257F181-E897-4712-B904-A9C80AE7C2A2}" type="presParOf" srcId="{C9DC8D7F-6E35-48BC-9ADC-0AB1D58B5B94}" destId="{65BE4E39-09C4-416B-A70A-498BAA7AC461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3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B93C0965-3270-41FF-BEB8-E0A58401D02D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VII - Bilan</a:t>
          </a:r>
          <a:endParaRPr lang="fr-FR"/>
        </a:p>
      </dgm:t>
    </dgm:pt>
    <dgm:pt modelId="{2DB8CC44-5C62-4F4E-B810-D8A075723EB4}" type="parTrans" cxnId="{2BFCFB9A-799F-42C6-8596-0564ABDD811D}">
      <dgm:prSet/>
      <dgm:spPr/>
      <dgm:t>
        <a:bodyPr/>
        <a:lstStyle/>
        <a:p>
          <a:endParaRPr lang="fr-FR"/>
        </a:p>
      </dgm:t>
    </dgm:pt>
    <dgm:pt modelId="{538D35AC-F2A2-4F6C-A4C1-4B3E0DEB63D9}" type="sibTrans" cxnId="{2BFCFB9A-799F-42C6-8596-0564ABDD811D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65BE4E39-09C4-416B-A70A-498BAA7AC461}" type="pres">
      <dgm:prSet presAssocID="{B93C0965-3270-41FF-BEB8-E0A58401D02D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E5755778-1677-4364-B2CE-A7E3169AB1D3}" type="presOf" srcId="{B93C0965-3270-41FF-BEB8-E0A58401D02D}" destId="{65BE4E39-09C4-416B-A70A-498BAA7AC461}" srcOrd="0" destOrd="0" presId="urn:microsoft.com/office/officeart/2005/8/layout/chevron1"/>
    <dgm:cxn modelId="{4D83053D-F475-4205-83AB-07E99B421AA9}" type="presOf" srcId="{D41414F5-2AD6-49F6-A8E9-8A5320094721}" destId="{ED047E95-CA07-45F8-B1D2-EB2E44BB9E1C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F62E8EDE-59F5-43FF-8110-9B7BB4A24682}" type="presOf" srcId="{D01875E2-DFFD-44FC-B837-BEAC04CE05E9}" destId="{89FBDF15-C243-4B50-AE08-93678740F889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B4538A15-69FC-4010-AECE-BCE295C97CED}" type="presOf" srcId="{26692324-74A4-484F-B89D-04138F6B2639}" destId="{7A621747-5729-4206-8BB1-74E6BDF3AA42}" srcOrd="0" destOrd="0" presId="urn:microsoft.com/office/officeart/2005/8/layout/chevron1"/>
    <dgm:cxn modelId="{D09E51B1-564C-44C4-97C4-71AE80EEEFE2}" type="presOf" srcId="{67013EC6-1097-459B-B140-E831F539D52A}" destId="{C9DC8D7F-6E35-48BC-9ADC-0AB1D58B5B94}" srcOrd="0" destOrd="0" presId="urn:microsoft.com/office/officeart/2005/8/layout/chevron1"/>
    <dgm:cxn modelId="{2BFCFB9A-799F-42C6-8596-0564ABDD811D}" srcId="{67013EC6-1097-459B-B140-E831F539D52A}" destId="{B93C0965-3270-41FF-BEB8-E0A58401D02D}" srcOrd="6" destOrd="0" parTransId="{2DB8CC44-5C62-4F4E-B810-D8A075723EB4}" sibTransId="{538D35AC-F2A2-4F6C-A4C1-4B3E0DEB63D9}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84C685A5-3DA0-46A7-9C33-0D3160F286DE}" type="presOf" srcId="{63C38B30-742A-447D-AEDC-DB0823FECDDC}" destId="{18328266-3AB8-4638-9E3C-0128ACE908FC}" srcOrd="0" destOrd="0" presId="urn:microsoft.com/office/officeart/2005/8/layout/chevron1"/>
    <dgm:cxn modelId="{E961901B-156A-4C08-9A6F-E96652AB4B3B}" type="presOf" srcId="{69B6576F-ACC5-427E-ABA8-6D7C32AC4DB6}" destId="{EA8A6A7F-429E-430B-90E7-1D65CAF998E8}" srcOrd="0" destOrd="0" presId="urn:microsoft.com/office/officeart/2005/8/layout/chevron1"/>
    <dgm:cxn modelId="{92BA1820-172B-478F-8594-C53E7976E6F6}" type="presOf" srcId="{B3FBE3AE-86FB-4B03-AC03-C0291F72C582}" destId="{118BA2F9-35C5-4361-BAE9-280899126CF9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AD75257B-51E7-4011-8CCF-9E56FE984EE7}" type="presParOf" srcId="{C9DC8D7F-6E35-48BC-9ADC-0AB1D58B5B94}" destId="{7A621747-5729-4206-8BB1-74E6BDF3AA42}" srcOrd="0" destOrd="0" presId="urn:microsoft.com/office/officeart/2005/8/layout/chevron1"/>
    <dgm:cxn modelId="{CA7C6573-A6B8-42A7-A598-D7B03A3C1093}" type="presParOf" srcId="{C9DC8D7F-6E35-48BC-9ADC-0AB1D58B5B94}" destId="{66906A19-3308-439A-8312-A478E42A3773}" srcOrd="1" destOrd="0" presId="urn:microsoft.com/office/officeart/2005/8/layout/chevron1"/>
    <dgm:cxn modelId="{C0EA4B3F-A2AF-4BB0-B20A-EE5209B9BA5E}" type="presParOf" srcId="{C9DC8D7F-6E35-48BC-9ADC-0AB1D58B5B94}" destId="{ED047E95-CA07-45F8-B1D2-EB2E44BB9E1C}" srcOrd="2" destOrd="0" presId="urn:microsoft.com/office/officeart/2005/8/layout/chevron1"/>
    <dgm:cxn modelId="{38EA9564-68CF-41DE-8282-5D1541A01977}" type="presParOf" srcId="{C9DC8D7F-6E35-48BC-9ADC-0AB1D58B5B94}" destId="{2FBCACB6-6C02-4A2D-B164-335F4B52080E}" srcOrd="3" destOrd="0" presId="urn:microsoft.com/office/officeart/2005/8/layout/chevron1"/>
    <dgm:cxn modelId="{F5BA34C3-A217-4D25-8C3E-39A8C17D792A}" type="presParOf" srcId="{C9DC8D7F-6E35-48BC-9ADC-0AB1D58B5B94}" destId="{89FBDF15-C243-4B50-AE08-93678740F889}" srcOrd="4" destOrd="0" presId="urn:microsoft.com/office/officeart/2005/8/layout/chevron1"/>
    <dgm:cxn modelId="{44258458-D014-464F-A651-EFB9817D24EE}" type="presParOf" srcId="{C9DC8D7F-6E35-48BC-9ADC-0AB1D58B5B94}" destId="{FDD02967-6E90-4122-9174-B7501C27237C}" srcOrd="5" destOrd="0" presId="urn:microsoft.com/office/officeart/2005/8/layout/chevron1"/>
    <dgm:cxn modelId="{5A4E268E-9E6E-418B-BC53-A979B081BAD6}" type="presParOf" srcId="{C9DC8D7F-6E35-48BC-9ADC-0AB1D58B5B94}" destId="{EA8A6A7F-429E-430B-90E7-1D65CAF998E8}" srcOrd="6" destOrd="0" presId="urn:microsoft.com/office/officeart/2005/8/layout/chevron1"/>
    <dgm:cxn modelId="{EB3A64FA-050B-4058-B290-64E40E0E1A3C}" type="presParOf" srcId="{C9DC8D7F-6E35-48BC-9ADC-0AB1D58B5B94}" destId="{A1A523E9-8E49-4984-BC25-BD0DB3152DCD}" srcOrd="7" destOrd="0" presId="urn:microsoft.com/office/officeart/2005/8/layout/chevron1"/>
    <dgm:cxn modelId="{83BFA8E9-B0B2-4A6C-A591-C0D16B794CF4}" type="presParOf" srcId="{C9DC8D7F-6E35-48BC-9ADC-0AB1D58B5B94}" destId="{18328266-3AB8-4638-9E3C-0128ACE908FC}" srcOrd="8" destOrd="0" presId="urn:microsoft.com/office/officeart/2005/8/layout/chevron1"/>
    <dgm:cxn modelId="{050E2301-2C41-4A72-BCDE-FD8CDBA4FBD0}" type="presParOf" srcId="{C9DC8D7F-6E35-48BC-9ADC-0AB1D58B5B94}" destId="{2C5992CA-1E93-4EB8-A648-F3C4DEF5B00F}" srcOrd="9" destOrd="0" presId="urn:microsoft.com/office/officeart/2005/8/layout/chevron1"/>
    <dgm:cxn modelId="{3E536933-031A-4C3F-981C-2B9A4C69AE9D}" type="presParOf" srcId="{C9DC8D7F-6E35-48BC-9ADC-0AB1D58B5B94}" destId="{118BA2F9-35C5-4361-BAE9-280899126CF9}" srcOrd="10" destOrd="0" presId="urn:microsoft.com/office/officeart/2005/8/layout/chevron1"/>
    <dgm:cxn modelId="{372A6CF8-CADA-4428-B692-1A65B0DC8A84}" type="presParOf" srcId="{C9DC8D7F-6E35-48BC-9ADC-0AB1D58B5B94}" destId="{F30B2CE2-0C0C-4014-9536-2D274D49B89E}" srcOrd="11" destOrd="0" presId="urn:microsoft.com/office/officeart/2005/8/layout/chevron1"/>
    <dgm:cxn modelId="{A5C87C72-F438-4F1B-B47D-433B24D2351A}" type="presParOf" srcId="{C9DC8D7F-6E35-48BC-9ADC-0AB1D58B5B94}" destId="{65BE4E39-09C4-416B-A70A-498BAA7AC461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4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B93C0965-3270-41FF-BEB8-E0A58401D02D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VII - Bilan</a:t>
          </a:r>
          <a:endParaRPr lang="fr-FR"/>
        </a:p>
      </dgm:t>
    </dgm:pt>
    <dgm:pt modelId="{2DB8CC44-5C62-4F4E-B810-D8A075723EB4}" type="parTrans" cxnId="{2BFCFB9A-799F-42C6-8596-0564ABDD811D}">
      <dgm:prSet/>
      <dgm:spPr/>
      <dgm:t>
        <a:bodyPr/>
        <a:lstStyle/>
        <a:p>
          <a:endParaRPr lang="fr-FR"/>
        </a:p>
      </dgm:t>
    </dgm:pt>
    <dgm:pt modelId="{538D35AC-F2A2-4F6C-A4C1-4B3E0DEB63D9}" type="sibTrans" cxnId="{2BFCFB9A-799F-42C6-8596-0564ABDD811D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65BE4E39-09C4-416B-A70A-498BAA7AC461}" type="pres">
      <dgm:prSet presAssocID="{B93C0965-3270-41FF-BEB8-E0A58401D02D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EFFE8202-C0B6-45CB-916D-2FF8CC850DCA}" type="presOf" srcId="{B3FBE3AE-86FB-4B03-AC03-C0291F72C582}" destId="{118BA2F9-35C5-4361-BAE9-280899126CF9}" srcOrd="0" destOrd="0" presId="urn:microsoft.com/office/officeart/2005/8/layout/chevron1"/>
    <dgm:cxn modelId="{BADD237B-821D-49A8-9032-EC8EFF97FFFF}" type="presOf" srcId="{26692324-74A4-484F-B89D-04138F6B2639}" destId="{7A621747-5729-4206-8BB1-74E6BDF3AA42}" srcOrd="0" destOrd="0" presId="urn:microsoft.com/office/officeart/2005/8/layout/chevron1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2BFCFB9A-799F-42C6-8596-0564ABDD811D}" srcId="{67013EC6-1097-459B-B140-E831F539D52A}" destId="{B93C0965-3270-41FF-BEB8-E0A58401D02D}" srcOrd="6" destOrd="0" parTransId="{2DB8CC44-5C62-4F4E-B810-D8A075723EB4}" sibTransId="{538D35AC-F2A2-4F6C-A4C1-4B3E0DEB63D9}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02B45C3C-03CB-41A1-AECC-BED5A0A44700}" type="presOf" srcId="{67013EC6-1097-459B-B140-E831F539D52A}" destId="{C9DC8D7F-6E35-48BC-9ADC-0AB1D58B5B94}" srcOrd="0" destOrd="0" presId="urn:microsoft.com/office/officeart/2005/8/layout/chevron1"/>
    <dgm:cxn modelId="{0D6370AB-5B01-40CF-BC0B-C166865EDEBB}" type="presOf" srcId="{D01875E2-DFFD-44FC-B837-BEAC04CE05E9}" destId="{89FBDF15-C243-4B50-AE08-93678740F889}" srcOrd="0" destOrd="0" presId="urn:microsoft.com/office/officeart/2005/8/layout/chevron1"/>
    <dgm:cxn modelId="{CC689E0D-C50F-4C4C-A5CB-6B5B1BBB6975}" type="presOf" srcId="{B93C0965-3270-41FF-BEB8-E0A58401D02D}" destId="{65BE4E39-09C4-416B-A70A-498BAA7AC461}" srcOrd="0" destOrd="0" presId="urn:microsoft.com/office/officeart/2005/8/layout/chevron1"/>
    <dgm:cxn modelId="{D5E7FEF2-8E44-4821-BA8A-A4EFE8EFF12B}" type="presOf" srcId="{63C38B30-742A-447D-AEDC-DB0823FECDDC}" destId="{18328266-3AB8-4638-9E3C-0128ACE908FC}" srcOrd="0" destOrd="0" presId="urn:microsoft.com/office/officeart/2005/8/layout/chevron1"/>
    <dgm:cxn modelId="{7C6A4081-F771-425B-9FEC-E85B9643AEFA}" type="presOf" srcId="{D41414F5-2AD6-49F6-A8E9-8A5320094721}" destId="{ED047E95-CA07-45F8-B1D2-EB2E44BB9E1C}" srcOrd="0" destOrd="0" presId="urn:microsoft.com/office/officeart/2005/8/layout/chevron1"/>
    <dgm:cxn modelId="{E77BA0CE-C132-49AD-94CC-A96BC57C9CC0}" type="presOf" srcId="{69B6576F-ACC5-427E-ABA8-6D7C32AC4DB6}" destId="{EA8A6A7F-429E-430B-90E7-1D65CAF998E8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1B8F9AF1-6FB1-475A-A73C-BEF4BE92551F}" type="presParOf" srcId="{C9DC8D7F-6E35-48BC-9ADC-0AB1D58B5B94}" destId="{7A621747-5729-4206-8BB1-74E6BDF3AA42}" srcOrd="0" destOrd="0" presId="urn:microsoft.com/office/officeart/2005/8/layout/chevron1"/>
    <dgm:cxn modelId="{6982AE1F-50F3-471B-96BC-4A1B05B00938}" type="presParOf" srcId="{C9DC8D7F-6E35-48BC-9ADC-0AB1D58B5B94}" destId="{66906A19-3308-439A-8312-A478E42A3773}" srcOrd="1" destOrd="0" presId="urn:microsoft.com/office/officeart/2005/8/layout/chevron1"/>
    <dgm:cxn modelId="{0891EBCD-80CA-4CB4-9041-F6335BD813B2}" type="presParOf" srcId="{C9DC8D7F-6E35-48BC-9ADC-0AB1D58B5B94}" destId="{ED047E95-CA07-45F8-B1D2-EB2E44BB9E1C}" srcOrd="2" destOrd="0" presId="urn:microsoft.com/office/officeart/2005/8/layout/chevron1"/>
    <dgm:cxn modelId="{9479AFF5-3142-4255-94E8-7D6976B12528}" type="presParOf" srcId="{C9DC8D7F-6E35-48BC-9ADC-0AB1D58B5B94}" destId="{2FBCACB6-6C02-4A2D-B164-335F4B52080E}" srcOrd="3" destOrd="0" presId="urn:microsoft.com/office/officeart/2005/8/layout/chevron1"/>
    <dgm:cxn modelId="{F2FDAAAD-68FD-41AF-B1E0-837CED287B4A}" type="presParOf" srcId="{C9DC8D7F-6E35-48BC-9ADC-0AB1D58B5B94}" destId="{89FBDF15-C243-4B50-AE08-93678740F889}" srcOrd="4" destOrd="0" presId="urn:microsoft.com/office/officeart/2005/8/layout/chevron1"/>
    <dgm:cxn modelId="{E4F5DE4D-88B6-4B8E-8D3F-E1EE91DF4313}" type="presParOf" srcId="{C9DC8D7F-6E35-48BC-9ADC-0AB1D58B5B94}" destId="{FDD02967-6E90-4122-9174-B7501C27237C}" srcOrd="5" destOrd="0" presId="urn:microsoft.com/office/officeart/2005/8/layout/chevron1"/>
    <dgm:cxn modelId="{BEE58320-230A-440E-8A2F-4CD7455D637A}" type="presParOf" srcId="{C9DC8D7F-6E35-48BC-9ADC-0AB1D58B5B94}" destId="{EA8A6A7F-429E-430B-90E7-1D65CAF998E8}" srcOrd="6" destOrd="0" presId="urn:microsoft.com/office/officeart/2005/8/layout/chevron1"/>
    <dgm:cxn modelId="{7DA65553-751A-4774-ADA2-495A86E88095}" type="presParOf" srcId="{C9DC8D7F-6E35-48BC-9ADC-0AB1D58B5B94}" destId="{A1A523E9-8E49-4984-BC25-BD0DB3152DCD}" srcOrd="7" destOrd="0" presId="urn:microsoft.com/office/officeart/2005/8/layout/chevron1"/>
    <dgm:cxn modelId="{88D3B0E3-7F8E-408B-A2FE-68EB6FED8036}" type="presParOf" srcId="{C9DC8D7F-6E35-48BC-9ADC-0AB1D58B5B94}" destId="{18328266-3AB8-4638-9E3C-0128ACE908FC}" srcOrd="8" destOrd="0" presId="urn:microsoft.com/office/officeart/2005/8/layout/chevron1"/>
    <dgm:cxn modelId="{4CE31DA3-2E4B-4348-80D2-B3920E0AECC4}" type="presParOf" srcId="{C9DC8D7F-6E35-48BC-9ADC-0AB1D58B5B94}" destId="{2C5992CA-1E93-4EB8-A648-F3C4DEF5B00F}" srcOrd="9" destOrd="0" presId="urn:microsoft.com/office/officeart/2005/8/layout/chevron1"/>
    <dgm:cxn modelId="{B8FA4F45-2272-477C-8F7A-AC87B02DEDF0}" type="presParOf" srcId="{C9DC8D7F-6E35-48BC-9ADC-0AB1D58B5B94}" destId="{118BA2F9-35C5-4361-BAE9-280899126CF9}" srcOrd="10" destOrd="0" presId="urn:microsoft.com/office/officeart/2005/8/layout/chevron1"/>
    <dgm:cxn modelId="{2956C3DD-31FB-43A8-A80D-84245A609E55}" type="presParOf" srcId="{C9DC8D7F-6E35-48BC-9ADC-0AB1D58B5B94}" destId="{F30B2CE2-0C0C-4014-9536-2D274D49B89E}" srcOrd="11" destOrd="0" presId="urn:microsoft.com/office/officeart/2005/8/layout/chevron1"/>
    <dgm:cxn modelId="{154165C0-C899-4E61-92BC-86AD6C7FA3A1}" type="presParOf" srcId="{C9DC8D7F-6E35-48BC-9ADC-0AB1D58B5B94}" destId="{65BE4E39-09C4-416B-A70A-498BAA7AC461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5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B93C0965-3270-41FF-BEB8-E0A58401D02D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VII - Bilan</a:t>
          </a:r>
          <a:endParaRPr lang="fr-FR"/>
        </a:p>
      </dgm:t>
    </dgm:pt>
    <dgm:pt modelId="{2DB8CC44-5C62-4F4E-B810-D8A075723EB4}" type="parTrans" cxnId="{2BFCFB9A-799F-42C6-8596-0564ABDD811D}">
      <dgm:prSet/>
      <dgm:spPr/>
      <dgm:t>
        <a:bodyPr/>
        <a:lstStyle/>
        <a:p>
          <a:endParaRPr lang="fr-FR"/>
        </a:p>
      </dgm:t>
    </dgm:pt>
    <dgm:pt modelId="{538D35AC-F2A2-4F6C-A4C1-4B3E0DEB63D9}" type="sibTrans" cxnId="{2BFCFB9A-799F-42C6-8596-0564ABDD811D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65BE4E39-09C4-416B-A70A-498BAA7AC461}" type="pres">
      <dgm:prSet presAssocID="{B93C0965-3270-41FF-BEB8-E0A58401D02D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0B3B143B-21D8-4C9B-B5B1-B54DB426AE2C}" type="presOf" srcId="{67013EC6-1097-459B-B140-E831F539D52A}" destId="{C9DC8D7F-6E35-48BC-9ADC-0AB1D58B5B94}" srcOrd="0" destOrd="0" presId="urn:microsoft.com/office/officeart/2005/8/layout/chevron1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F8B01595-0B3A-496E-B0B9-31195B4075A1}" type="presOf" srcId="{B3FBE3AE-86FB-4B03-AC03-C0291F72C582}" destId="{118BA2F9-35C5-4361-BAE9-280899126CF9}" srcOrd="0" destOrd="0" presId="urn:microsoft.com/office/officeart/2005/8/layout/chevron1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79CB1068-466D-4D35-883D-BB418525306F}" type="presOf" srcId="{D01875E2-DFFD-44FC-B837-BEAC04CE05E9}" destId="{89FBDF15-C243-4B50-AE08-93678740F889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FADF4B4F-5348-4232-AB66-FBFA8B03A8EB}" type="presOf" srcId="{63C38B30-742A-447D-AEDC-DB0823FECDDC}" destId="{18328266-3AB8-4638-9E3C-0128ACE908FC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CD51495A-3F18-4D4F-BBD2-FBFA740D1F13}" type="presOf" srcId="{69B6576F-ACC5-427E-ABA8-6D7C32AC4DB6}" destId="{EA8A6A7F-429E-430B-90E7-1D65CAF998E8}" srcOrd="0" destOrd="0" presId="urn:microsoft.com/office/officeart/2005/8/layout/chevron1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D5562593-BC30-4EF9-9B8C-9E88D2BC4C79}" type="presOf" srcId="{B93C0965-3270-41FF-BEB8-E0A58401D02D}" destId="{65BE4E39-09C4-416B-A70A-498BAA7AC461}" srcOrd="0" destOrd="0" presId="urn:microsoft.com/office/officeart/2005/8/layout/chevron1"/>
    <dgm:cxn modelId="{D66BB43A-C228-491A-BFAA-70AD0C60EA26}" type="presOf" srcId="{D41414F5-2AD6-49F6-A8E9-8A5320094721}" destId="{ED047E95-CA07-45F8-B1D2-EB2E44BB9E1C}" srcOrd="0" destOrd="0" presId="urn:microsoft.com/office/officeart/2005/8/layout/chevron1"/>
    <dgm:cxn modelId="{41BC69B1-3BAB-4C7D-A88D-3FB7E3CD16BF}" type="presOf" srcId="{26692324-74A4-484F-B89D-04138F6B2639}" destId="{7A621747-5729-4206-8BB1-74E6BDF3AA42}" srcOrd="0" destOrd="0" presId="urn:microsoft.com/office/officeart/2005/8/layout/chevron1"/>
    <dgm:cxn modelId="{2BFCFB9A-799F-42C6-8596-0564ABDD811D}" srcId="{67013EC6-1097-459B-B140-E831F539D52A}" destId="{B93C0965-3270-41FF-BEB8-E0A58401D02D}" srcOrd="6" destOrd="0" parTransId="{2DB8CC44-5C62-4F4E-B810-D8A075723EB4}" sibTransId="{538D35AC-F2A2-4F6C-A4C1-4B3E0DEB63D9}"/>
    <dgm:cxn modelId="{0C21BFAC-DF8D-4B81-ACB4-1654DEA8D676}" type="presParOf" srcId="{C9DC8D7F-6E35-48BC-9ADC-0AB1D58B5B94}" destId="{7A621747-5729-4206-8BB1-74E6BDF3AA42}" srcOrd="0" destOrd="0" presId="urn:microsoft.com/office/officeart/2005/8/layout/chevron1"/>
    <dgm:cxn modelId="{D5B16F12-58E9-43B1-B4F1-2DCF5D50772E}" type="presParOf" srcId="{C9DC8D7F-6E35-48BC-9ADC-0AB1D58B5B94}" destId="{66906A19-3308-439A-8312-A478E42A3773}" srcOrd="1" destOrd="0" presId="urn:microsoft.com/office/officeart/2005/8/layout/chevron1"/>
    <dgm:cxn modelId="{7707EA59-2BBA-4BC9-AC44-BBBF09D68C83}" type="presParOf" srcId="{C9DC8D7F-6E35-48BC-9ADC-0AB1D58B5B94}" destId="{ED047E95-CA07-45F8-B1D2-EB2E44BB9E1C}" srcOrd="2" destOrd="0" presId="urn:microsoft.com/office/officeart/2005/8/layout/chevron1"/>
    <dgm:cxn modelId="{A36E3111-62B1-4402-87CF-8E786DE980F8}" type="presParOf" srcId="{C9DC8D7F-6E35-48BC-9ADC-0AB1D58B5B94}" destId="{2FBCACB6-6C02-4A2D-B164-335F4B52080E}" srcOrd="3" destOrd="0" presId="urn:microsoft.com/office/officeart/2005/8/layout/chevron1"/>
    <dgm:cxn modelId="{EF17DBDC-A727-4482-9DFA-462152AD6747}" type="presParOf" srcId="{C9DC8D7F-6E35-48BC-9ADC-0AB1D58B5B94}" destId="{89FBDF15-C243-4B50-AE08-93678740F889}" srcOrd="4" destOrd="0" presId="urn:microsoft.com/office/officeart/2005/8/layout/chevron1"/>
    <dgm:cxn modelId="{6C6ADB56-C1C0-4689-852F-6BD34919599A}" type="presParOf" srcId="{C9DC8D7F-6E35-48BC-9ADC-0AB1D58B5B94}" destId="{FDD02967-6E90-4122-9174-B7501C27237C}" srcOrd="5" destOrd="0" presId="urn:microsoft.com/office/officeart/2005/8/layout/chevron1"/>
    <dgm:cxn modelId="{392C4BA4-BADB-48B7-924E-50BB0770C9A7}" type="presParOf" srcId="{C9DC8D7F-6E35-48BC-9ADC-0AB1D58B5B94}" destId="{EA8A6A7F-429E-430B-90E7-1D65CAF998E8}" srcOrd="6" destOrd="0" presId="urn:microsoft.com/office/officeart/2005/8/layout/chevron1"/>
    <dgm:cxn modelId="{7E35D06C-371D-47E6-B720-CFC7A253967A}" type="presParOf" srcId="{C9DC8D7F-6E35-48BC-9ADC-0AB1D58B5B94}" destId="{A1A523E9-8E49-4984-BC25-BD0DB3152DCD}" srcOrd="7" destOrd="0" presId="urn:microsoft.com/office/officeart/2005/8/layout/chevron1"/>
    <dgm:cxn modelId="{7CEEAE9D-1D61-4A4D-B2AB-11C78C7EBD9E}" type="presParOf" srcId="{C9DC8D7F-6E35-48BC-9ADC-0AB1D58B5B94}" destId="{18328266-3AB8-4638-9E3C-0128ACE908FC}" srcOrd="8" destOrd="0" presId="urn:microsoft.com/office/officeart/2005/8/layout/chevron1"/>
    <dgm:cxn modelId="{CEF6E78D-DECB-4ECC-89CF-364344468151}" type="presParOf" srcId="{C9DC8D7F-6E35-48BC-9ADC-0AB1D58B5B94}" destId="{2C5992CA-1E93-4EB8-A648-F3C4DEF5B00F}" srcOrd="9" destOrd="0" presId="urn:microsoft.com/office/officeart/2005/8/layout/chevron1"/>
    <dgm:cxn modelId="{B3623A50-DD9B-4BBB-83D0-A857032A9FA1}" type="presParOf" srcId="{C9DC8D7F-6E35-48BC-9ADC-0AB1D58B5B94}" destId="{118BA2F9-35C5-4361-BAE9-280899126CF9}" srcOrd="10" destOrd="0" presId="urn:microsoft.com/office/officeart/2005/8/layout/chevron1"/>
    <dgm:cxn modelId="{AC872F53-6946-4C24-961F-812BD31CF90D}" type="presParOf" srcId="{C9DC8D7F-6E35-48BC-9ADC-0AB1D58B5B94}" destId="{F30B2CE2-0C0C-4014-9536-2D274D49B89E}" srcOrd="11" destOrd="0" presId="urn:microsoft.com/office/officeart/2005/8/layout/chevron1"/>
    <dgm:cxn modelId="{058F77FB-2181-4E59-96F7-E87604CEE89C}" type="presParOf" srcId="{C9DC8D7F-6E35-48BC-9ADC-0AB1D58B5B94}" destId="{65BE4E39-09C4-416B-A70A-498BAA7AC461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6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B93C0965-3270-41FF-BEB8-E0A58401D02D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VII - Bilan</a:t>
          </a:r>
          <a:endParaRPr lang="fr-FR"/>
        </a:p>
      </dgm:t>
    </dgm:pt>
    <dgm:pt modelId="{2DB8CC44-5C62-4F4E-B810-D8A075723EB4}" type="parTrans" cxnId="{2BFCFB9A-799F-42C6-8596-0564ABDD811D}">
      <dgm:prSet/>
      <dgm:spPr/>
      <dgm:t>
        <a:bodyPr/>
        <a:lstStyle/>
        <a:p>
          <a:endParaRPr lang="fr-FR"/>
        </a:p>
      </dgm:t>
    </dgm:pt>
    <dgm:pt modelId="{538D35AC-F2A2-4F6C-A4C1-4B3E0DEB63D9}" type="sibTrans" cxnId="{2BFCFB9A-799F-42C6-8596-0564ABDD811D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65BE4E39-09C4-416B-A70A-498BAA7AC461}" type="pres">
      <dgm:prSet presAssocID="{B93C0965-3270-41FF-BEB8-E0A58401D02D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A1DA22EF-CAB8-4377-B89E-6A1262867181}" type="presOf" srcId="{67013EC6-1097-459B-B140-E831F539D52A}" destId="{C9DC8D7F-6E35-48BC-9ADC-0AB1D58B5B94}" srcOrd="0" destOrd="0" presId="urn:microsoft.com/office/officeart/2005/8/layout/chevron1"/>
    <dgm:cxn modelId="{2BFCFB9A-799F-42C6-8596-0564ABDD811D}" srcId="{67013EC6-1097-459B-B140-E831F539D52A}" destId="{B93C0965-3270-41FF-BEB8-E0A58401D02D}" srcOrd="6" destOrd="0" parTransId="{2DB8CC44-5C62-4F4E-B810-D8A075723EB4}" sibTransId="{538D35AC-F2A2-4F6C-A4C1-4B3E0DEB63D9}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B41A7803-99A4-4278-B7CF-A2EF4053AEEE}" type="presOf" srcId="{D41414F5-2AD6-49F6-A8E9-8A5320094721}" destId="{ED047E95-CA07-45F8-B1D2-EB2E44BB9E1C}" srcOrd="0" destOrd="0" presId="urn:microsoft.com/office/officeart/2005/8/layout/chevron1"/>
    <dgm:cxn modelId="{AAC0FA4F-D361-471D-A35A-FE69227D4282}" type="presOf" srcId="{26692324-74A4-484F-B89D-04138F6B2639}" destId="{7A621747-5729-4206-8BB1-74E6BDF3AA42}" srcOrd="0" destOrd="0" presId="urn:microsoft.com/office/officeart/2005/8/layout/chevron1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D7394513-9165-4062-8331-43771DA320FF}" type="presOf" srcId="{69B6576F-ACC5-427E-ABA8-6D7C32AC4DB6}" destId="{EA8A6A7F-429E-430B-90E7-1D65CAF998E8}" srcOrd="0" destOrd="0" presId="urn:microsoft.com/office/officeart/2005/8/layout/chevron1"/>
    <dgm:cxn modelId="{588D21BA-493E-4278-BA50-EDCAEC8528B6}" type="presOf" srcId="{B3FBE3AE-86FB-4B03-AC03-C0291F72C582}" destId="{118BA2F9-35C5-4361-BAE9-280899126CF9}" srcOrd="0" destOrd="0" presId="urn:microsoft.com/office/officeart/2005/8/layout/chevron1"/>
    <dgm:cxn modelId="{A0F83218-03ED-46C3-9592-50E43D50BB8B}" type="presOf" srcId="{D01875E2-DFFD-44FC-B837-BEAC04CE05E9}" destId="{89FBDF15-C243-4B50-AE08-93678740F889}" srcOrd="0" destOrd="0" presId="urn:microsoft.com/office/officeart/2005/8/layout/chevron1"/>
    <dgm:cxn modelId="{46E46183-F229-47FD-A476-EEAE46FE077D}" type="presOf" srcId="{63C38B30-742A-447D-AEDC-DB0823FECDDC}" destId="{18328266-3AB8-4638-9E3C-0128ACE908FC}" srcOrd="0" destOrd="0" presId="urn:microsoft.com/office/officeart/2005/8/layout/chevron1"/>
    <dgm:cxn modelId="{E18FAD10-F762-4D1E-8674-4F889FB26044}" type="presOf" srcId="{B93C0965-3270-41FF-BEB8-E0A58401D02D}" destId="{65BE4E39-09C4-416B-A70A-498BAA7AC461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5387BA5C-F688-4A84-941B-08A1BD9C9C45}" type="presParOf" srcId="{C9DC8D7F-6E35-48BC-9ADC-0AB1D58B5B94}" destId="{7A621747-5729-4206-8BB1-74E6BDF3AA42}" srcOrd="0" destOrd="0" presId="urn:microsoft.com/office/officeart/2005/8/layout/chevron1"/>
    <dgm:cxn modelId="{E7F6DA67-A80D-4BB5-A805-0874B65EC6C4}" type="presParOf" srcId="{C9DC8D7F-6E35-48BC-9ADC-0AB1D58B5B94}" destId="{66906A19-3308-439A-8312-A478E42A3773}" srcOrd="1" destOrd="0" presId="urn:microsoft.com/office/officeart/2005/8/layout/chevron1"/>
    <dgm:cxn modelId="{213A9C8C-EE68-4680-9131-7CB639866CE4}" type="presParOf" srcId="{C9DC8D7F-6E35-48BC-9ADC-0AB1D58B5B94}" destId="{ED047E95-CA07-45F8-B1D2-EB2E44BB9E1C}" srcOrd="2" destOrd="0" presId="urn:microsoft.com/office/officeart/2005/8/layout/chevron1"/>
    <dgm:cxn modelId="{8E9DCE6C-35EC-4AE2-B935-E891FBC2A9FD}" type="presParOf" srcId="{C9DC8D7F-6E35-48BC-9ADC-0AB1D58B5B94}" destId="{2FBCACB6-6C02-4A2D-B164-335F4B52080E}" srcOrd="3" destOrd="0" presId="urn:microsoft.com/office/officeart/2005/8/layout/chevron1"/>
    <dgm:cxn modelId="{B84B76C5-5CCB-4B45-9BDC-CA9721A75767}" type="presParOf" srcId="{C9DC8D7F-6E35-48BC-9ADC-0AB1D58B5B94}" destId="{89FBDF15-C243-4B50-AE08-93678740F889}" srcOrd="4" destOrd="0" presId="urn:microsoft.com/office/officeart/2005/8/layout/chevron1"/>
    <dgm:cxn modelId="{6BAAE723-2E0E-4000-B5BD-53B0003F6548}" type="presParOf" srcId="{C9DC8D7F-6E35-48BC-9ADC-0AB1D58B5B94}" destId="{FDD02967-6E90-4122-9174-B7501C27237C}" srcOrd="5" destOrd="0" presId="urn:microsoft.com/office/officeart/2005/8/layout/chevron1"/>
    <dgm:cxn modelId="{DFEA1CAB-6D1D-4FED-B993-1D0415F74E9E}" type="presParOf" srcId="{C9DC8D7F-6E35-48BC-9ADC-0AB1D58B5B94}" destId="{EA8A6A7F-429E-430B-90E7-1D65CAF998E8}" srcOrd="6" destOrd="0" presId="urn:microsoft.com/office/officeart/2005/8/layout/chevron1"/>
    <dgm:cxn modelId="{45CF122F-981F-4C1C-97A9-B97C41603FDD}" type="presParOf" srcId="{C9DC8D7F-6E35-48BC-9ADC-0AB1D58B5B94}" destId="{A1A523E9-8E49-4984-BC25-BD0DB3152DCD}" srcOrd="7" destOrd="0" presId="urn:microsoft.com/office/officeart/2005/8/layout/chevron1"/>
    <dgm:cxn modelId="{09E56AE8-CB3B-42B1-9BE4-CD1174DAD675}" type="presParOf" srcId="{C9DC8D7F-6E35-48BC-9ADC-0AB1D58B5B94}" destId="{18328266-3AB8-4638-9E3C-0128ACE908FC}" srcOrd="8" destOrd="0" presId="urn:microsoft.com/office/officeart/2005/8/layout/chevron1"/>
    <dgm:cxn modelId="{D5488DD6-2473-4B32-984C-264BA31A182E}" type="presParOf" srcId="{C9DC8D7F-6E35-48BC-9ADC-0AB1D58B5B94}" destId="{2C5992CA-1E93-4EB8-A648-F3C4DEF5B00F}" srcOrd="9" destOrd="0" presId="urn:microsoft.com/office/officeart/2005/8/layout/chevron1"/>
    <dgm:cxn modelId="{D4E251DA-D69C-4C08-B4F0-9516C9A998DC}" type="presParOf" srcId="{C9DC8D7F-6E35-48BC-9ADC-0AB1D58B5B94}" destId="{118BA2F9-35C5-4361-BAE9-280899126CF9}" srcOrd="10" destOrd="0" presId="urn:microsoft.com/office/officeart/2005/8/layout/chevron1"/>
    <dgm:cxn modelId="{2815462C-F3AB-4515-BD57-8AEEABD51080}" type="presParOf" srcId="{C9DC8D7F-6E35-48BC-9ADC-0AB1D58B5B94}" destId="{F30B2CE2-0C0C-4014-9536-2D274D49B89E}" srcOrd="11" destOrd="0" presId="urn:microsoft.com/office/officeart/2005/8/layout/chevron1"/>
    <dgm:cxn modelId="{E4D0447E-B71A-40CD-9AC2-6635F8949A38}" type="presParOf" srcId="{C9DC8D7F-6E35-48BC-9ADC-0AB1D58B5B94}" destId="{65BE4E39-09C4-416B-A70A-498BAA7AC461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7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B93C0965-3270-41FF-BEB8-E0A58401D02D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VII - Bilan</a:t>
          </a:r>
          <a:endParaRPr lang="fr-FR"/>
        </a:p>
      </dgm:t>
    </dgm:pt>
    <dgm:pt modelId="{2DB8CC44-5C62-4F4E-B810-D8A075723EB4}" type="parTrans" cxnId="{2BFCFB9A-799F-42C6-8596-0564ABDD811D}">
      <dgm:prSet/>
      <dgm:spPr/>
      <dgm:t>
        <a:bodyPr/>
        <a:lstStyle/>
        <a:p>
          <a:endParaRPr lang="fr-FR"/>
        </a:p>
      </dgm:t>
    </dgm:pt>
    <dgm:pt modelId="{538D35AC-F2A2-4F6C-A4C1-4B3E0DEB63D9}" type="sibTrans" cxnId="{2BFCFB9A-799F-42C6-8596-0564ABDD811D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65BE4E39-09C4-416B-A70A-498BAA7AC461}" type="pres">
      <dgm:prSet presAssocID="{B93C0965-3270-41FF-BEB8-E0A58401D02D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FA7CE400-6149-4932-B8D6-4A25AEE43B12}" type="presOf" srcId="{67013EC6-1097-459B-B140-E831F539D52A}" destId="{C9DC8D7F-6E35-48BC-9ADC-0AB1D58B5B94}" srcOrd="0" destOrd="0" presId="urn:microsoft.com/office/officeart/2005/8/layout/chevron1"/>
    <dgm:cxn modelId="{074FADA1-9716-43D5-BEA5-7F5CB8686959}" type="presOf" srcId="{D01875E2-DFFD-44FC-B837-BEAC04CE05E9}" destId="{89FBDF15-C243-4B50-AE08-93678740F889}" srcOrd="0" destOrd="0" presId="urn:microsoft.com/office/officeart/2005/8/layout/chevron1"/>
    <dgm:cxn modelId="{B5FECA65-1C72-4449-A2D8-6A258C2BC4C7}" type="presOf" srcId="{69B6576F-ACC5-427E-ABA8-6D7C32AC4DB6}" destId="{EA8A6A7F-429E-430B-90E7-1D65CAF998E8}" srcOrd="0" destOrd="0" presId="urn:microsoft.com/office/officeart/2005/8/layout/chevron1"/>
    <dgm:cxn modelId="{A2546BE1-2A13-4226-B72B-9D22005D7D94}" type="presOf" srcId="{63C38B30-742A-447D-AEDC-DB0823FECDDC}" destId="{18328266-3AB8-4638-9E3C-0128ACE908FC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4578EAF9-F9DB-4674-98A7-D8659E700AB0}" type="presOf" srcId="{D41414F5-2AD6-49F6-A8E9-8A5320094721}" destId="{ED047E95-CA07-45F8-B1D2-EB2E44BB9E1C}" srcOrd="0" destOrd="0" presId="urn:microsoft.com/office/officeart/2005/8/layout/chevron1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8622EE9C-CCCD-4AB0-B65B-047B47553201}" type="presOf" srcId="{26692324-74A4-484F-B89D-04138F6B2639}" destId="{7A621747-5729-4206-8BB1-74E6BDF3AA42}" srcOrd="0" destOrd="0" presId="urn:microsoft.com/office/officeart/2005/8/layout/chevron1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5A872A72-CC05-4189-A6F9-C1B0EAD59703}" type="presOf" srcId="{B93C0965-3270-41FF-BEB8-E0A58401D02D}" destId="{65BE4E39-09C4-416B-A70A-498BAA7AC461}" srcOrd="0" destOrd="0" presId="urn:microsoft.com/office/officeart/2005/8/layout/chevron1"/>
    <dgm:cxn modelId="{4B954BAB-72DF-4C7B-B7C9-B076E76E27F9}" type="presOf" srcId="{B3FBE3AE-86FB-4B03-AC03-C0291F72C582}" destId="{118BA2F9-35C5-4361-BAE9-280899126CF9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2BFCFB9A-799F-42C6-8596-0564ABDD811D}" srcId="{67013EC6-1097-459B-B140-E831F539D52A}" destId="{B93C0965-3270-41FF-BEB8-E0A58401D02D}" srcOrd="6" destOrd="0" parTransId="{2DB8CC44-5C62-4F4E-B810-D8A075723EB4}" sibTransId="{538D35AC-F2A2-4F6C-A4C1-4B3E0DEB63D9}"/>
    <dgm:cxn modelId="{ABF1FF46-C82F-4CD5-A3AB-83C0592F88E1}" type="presParOf" srcId="{C9DC8D7F-6E35-48BC-9ADC-0AB1D58B5B94}" destId="{7A621747-5729-4206-8BB1-74E6BDF3AA42}" srcOrd="0" destOrd="0" presId="urn:microsoft.com/office/officeart/2005/8/layout/chevron1"/>
    <dgm:cxn modelId="{4F14F005-30C6-4C2A-83A8-C22D62DB6A3F}" type="presParOf" srcId="{C9DC8D7F-6E35-48BC-9ADC-0AB1D58B5B94}" destId="{66906A19-3308-439A-8312-A478E42A3773}" srcOrd="1" destOrd="0" presId="urn:microsoft.com/office/officeart/2005/8/layout/chevron1"/>
    <dgm:cxn modelId="{1261A734-CB47-4C4B-A485-9ABBEC4591CE}" type="presParOf" srcId="{C9DC8D7F-6E35-48BC-9ADC-0AB1D58B5B94}" destId="{ED047E95-CA07-45F8-B1D2-EB2E44BB9E1C}" srcOrd="2" destOrd="0" presId="urn:microsoft.com/office/officeart/2005/8/layout/chevron1"/>
    <dgm:cxn modelId="{61A4DEEA-FA7B-4B6F-BE90-E2FCF2855E8F}" type="presParOf" srcId="{C9DC8D7F-6E35-48BC-9ADC-0AB1D58B5B94}" destId="{2FBCACB6-6C02-4A2D-B164-335F4B52080E}" srcOrd="3" destOrd="0" presId="urn:microsoft.com/office/officeart/2005/8/layout/chevron1"/>
    <dgm:cxn modelId="{F465CA94-6074-4BB7-85BE-0F041FB59CF8}" type="presParOf" srcId="{C9DC8D7F-6E35-48BC-9ADC-0AB1D58B5B94}" destId="{89FBDF15-C243-4B50-AE08-93678740F889}" srcOrd="4" destOrd="0" presId="urn:microsoft.com/office/officeart/2005/8/layout/chevron1"/>
    <dgm:cxn modelId="{84032EDB-EED4-40BA-BE60-AC1BB9A1CA57}" type="presParOf" srcId="{C9DC8D7F-6E35-48BC-9ADC-0AB1D58B5B94}" destId="{FDD02967-6E90-4122-9174-B7501C27237C}" srcOrd="5" destOrd="0" presId="urn:microsoft.com/office/officeart/2005/8/layout/chevron1"/>
    <dgm:cxn modelId="{95D0CD7C-A5EE-4B10-A9C7-551EE556D0EC}" type="presParOf" srcId="{C9DC8D7F-6E35-48BC-9ADC-0AB1D58B5B94}" destId="{EA8A6A7F-429E-430B-90E7-1D65CAF998E8}" srcOrd="6" destOrd="0" presId="urn:microsoft.com/office/officeart/2005/8/layout/chevron1"/>
    <dgm:cxn modelId="{BC23D241-5A95-44AA-96A8-0725AB520514}" type="presParOf" srcId="{C9DC8D7F-6E35-48BC-9ADC-0AB1D58B5B94}" destId="{A1A523E9-8E49-4984-BC25-BD0DB3152DCD}" srcOrd="7" destOrd="0" presId="urn:microsoft.com/office/officeart/2005/8/layout/chevron1"/>
    <dgm:cxn modelId="{5C0C007F-9305-4B60-8ECE-474BC40D3DE6}" type="presParOf" srcId="{C9DC8D7F-6E35-48BC-9ADC-0AB1D58B5B94}" destId="{18328266-3AB8-4638-9E3C-0128ACE908FC}" srcOrd="8" destOrd="0" presId="urn:microsoft.com/office/officeart/2005/8/layout/chevron1"/>
    <dgm:cxn modelId="{B48800EE-6369-49D7-8BBE-B4379BFE45FA}" type="presParOf" srcId="{C9DC8D7F-6E35-48BC-9ADC-0AB1D58B5B94}" destId="{2C5992CA-1E93-4EB8-A648-F3C4DEF5B00F}" srcOrd="9" destOrd="0" presId="urn:microsoft.com/office/officeart/2005/8/layout/chevron1"/>
    <dgm:cxn modelId="{4AD419C1-295A-4C90-B2E8-8AB2A84EC619}" type="presParOf" srcId="{C9DC8D7F-6E35-48BC-9ADC-0AB1D58B5B94}" destId="{118BA2F9-35C5-4361-BAE9-280899126CF9}" srcOrd="10" destOrd="0" presId="urn:microsoft.com/office/officeart/2005/8/layout/chevron1"/>
    <dgm:cxn modelId="{5ACB587E-C98C-40B2-A61A-2094A64C6969}" type="presParOf" srcId="{C9DC8D7F-6E35-48BC-9ADC-0AB1D58B5B94}" destId="{F30B2CE2-0C0C-4014-9536-2D274D49B89E}" srcOrd="11" destOrd="0" presId="urn:microsoft.com/office/officeart/2005/8/layout/chevron1"/>
    <dgm:cxn modelId="{A6EFD9F7-DBE4-4C45-9795-FC8AACEEDDE9}" type="presParOf" srcId="{C9DC8D7F-6E35-48BC-9ADC-0AB1D58B5B94}" destId="{65BE4E39-09C4-416B-A70A-498BAA7AC461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8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B93C0965-3270-41FF-BEB8-E0A58401D02D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VII - Bilan</a:t>
          </a:r>
          <a:endParaRPr lang="fr-FR"/>
        </a:p>
      </dgm:t>
    </dgm:pt>
    <dgm:pt modelId="{2DB8CC44-5C62-4F4E-B810-D8A075723EB4}" type="parTrans" cxnId="{2BFCFB9A-799F-42C6-8596-0564ABDD811D}">
      <dgm:prSet/>
      <dgm:spPr/>
      <dgm:t>
        <a:bodyPr/>
        <a:lstStyle/>
        <a:p>
          <a:endParaRPr lang="fr-FR"/>
        </a:p>
      </dgm:t>
    </dgm:pt>
    <dgm:pt modelId="{538D35AC-F2A2-4F6C-A4C1-4B3E0DEB63D9}" type="sibTrans" cxnId="{2BFCFB9A-799F-42C6-8596-0564ABDD811D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65BE4E39-09C4-416B-A70A-498BAA7AC461}" type="pres">
      <dgm:prSet presAssocID="{B93C0965-3270-41FF-BEB8-E0A58401D02D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477528DF-E350-4118-9D3D-24BE10DA0D8E}" type="presOf" srcId="{67013EC6-1097-459B-B140-E831F539D52A}" destId="{C9DC8D7F-6E35-48BC-9ADC-0AB1D58B5B94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400CAA77-182F-4F34-937C-7D6D446FE988}" type="presOf" srcId="{26692324-74A4-484F-B89D-04138F6B2639}" destId="{7A621747-5729-4206-8BB1-74E6BDF3AA42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155B2943-B6ED-4251-A435-D9025F15087E}" type="presOf" srcId="{B93C0965-3270-41FF-BEB8-E0A58401D02D}" destId="{65BE4E39-09C4-416B-A70A-498BAA7AC461}" srcOrd="0" destOrd="0" presId="urn:microsoft.com/office/officeart/2005/8/layout/chevron1"/>
    <dgm:cxn modelId="{2BFCFB9A-799F-42C6-8596-0564ABDD811D}" srcId="{67013EC6-1097-459B-B140-E831F539D52A}" destId="{B93C0965-3270-41FF-BEB8-E0A58401D02D}" srcOrd="6" destOrd="0" parTransId="{2DB8CC44-5C62-4F4E-B810-D8A075723EB4}" sibTransId="{538D35AC-F2A2-4F6C-A4C1-4B3E0DEB63D9}"/>
    <dgm:cxn modelId="{EDD13F54-3427-45CE-85FD-517DAAA6F101}" type="presOf" srcId="{69B6576F-ACC5-427E-ABA8-6D7C32AC4DB6}" destId="{EA8A6A7F-429E-430B-90E7-1D65CAF998E8}" srcOrd="0" destOrd="0" presId="urn:microsoft.com/office/officeart/2005/8/layout/chevron1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D7FE3794-A9AD-4DF5-A488-29FE2A7F0ACC}" type="presOf" srcId="{B3FBE3AE-86FB-4B03-AC03-C0291F72C582}" destId="{118BA2F9-35C5-4361-BAE9-280899126CF9}" srcOrd="0" destOrd="0" presId="urn:microsoft.com/office/officeart/2005/8/layout/chevron1"/>
    <dgm:cxn modelId="{670AC8E2-4E14-4975-BD88-9CF0471F8F9C}" type="presOf" srcId="{D41414F5-2AD6-49F6-A8E9-8A5320094721}" destId="{ED047E95-CA07-45F8-B1D2-EB2E44BB9E1C}" srcOrd="0" destOrd="0" presId="urn:microsoft.com/office/officeart/2005/8/layout/chevron1"/>
    <dgm:cxn modelId="{7A74D8CF-AD39-4528-BE36-7BA5AB567583}" type="presOf" srcId="{D01875E2-DFFD-44FC-B837-BEAC04CE05E9}" destId="{89FBDF15-C243-4B50-AE08-93678740F889}" srcOrd="0" destOrd="0" presId="urn:microsoft.com/office/officeart/2005/8/layout/chevron1"/>
    <dgm:cxn modelId="{6DA254D7-B339-4192-9661-E545795CB405}" type="presOf" srcId="{63C38B30-742A-447D-AEDC-DB0823FECDDC}" destId="{18328266-3AB8-4638-9E3C-0128ACE908FC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36C3037F-3005-4F38-B1F1-BE0F69FCFAFA}" type="presParOf" srcId="{C9DC8D7F-6E35-48BC-9ADC-0AB1D58B5B94}" destId="{7A621747-5729-4206-8BB1-74E6BDF3AA42}" srcOrd="0" destOrd="0" presId="urn:microsoft.com/office/officeart/2005/8/layout/chevron1"/>
    <dgm:cxn modelId="{EA1B4117-551F-4378-9924-C21B6AA41B43}" type="presParOf" srcId="{C9DC8D7F-6E35-48BC-9ADC-0AB1D58B5B94}" destId="{66906A19-3308-439A-8312-A478E42A3773}" srcOrd="1" destOrd="0" presId="urn:microsoft.com/office/officeart/2005/8/layout/chevron1"/>
    <dgm:cxn modelId="{D32EB413-F557-407B-802F-E41F7921A60D}" type="presParOf" srcId="{C9DC8D7F-6E35-48BC-9ADC-0AB1D58B5B94}" destId="{ED047E95-CA07-45F8-B1D2-EB2E44BB9E1C}" srcOrd="2" destOrd="0" presId="urn:microsoft.com/office/officeart/2005/8/layout/chevron1"/>
    <dgm:cxn modelId="{4B7B7135-2A9C-4FB5-83EE-9DF7497114E2}" type="presParOf" srcId="{C9DC8D7F-6E35-48BC-9ADC-0AB1D58B5B94}" destId="{2FBCACB6-6C02-4A2D-B164-335F4B52080E}" srcOrd="3" destOrd="0" presId="urn:microsoft.com/office/officeart/2005/8/layout/chevron1"/>
    <dgm:cxn modelId="{810E9661-891F-44C6-B9C8-25B207D96496}" type="presParOf" srcId="{C9DC8D7F-6E35-48BC-9ADC-0AB1D58B5B94}" destId="{89FBDF15-C243-4B50-AE08-93678740F889}" srcOrd="4" destOrd="0" presId="urn:microsoft.com/office/officeart/2005/8/layout/chevron1"/>
    <dgm:cxn modelId="{B0AE3183-6EB6-43F2-8FDD-FE31AE7F4C32}" type="presParOf" srcId="{C9DC8D7F-6E35-48BC-9ADC-0AB1D58B5B94}" destId="{FDD02967-6E90-4122-9174-B7501C27237C}" srcOrd="5" destOrd="0" presId="urn:microsoft.com/office/officeart/2005/8/layout/chevron1"/>
    <dgm:cxn modelId="{16B67B23-5C44-4079-8C35-435C9C163ADA}" type="presParOf" srcId="{C9DC8D7F-6E35-48BC-9ADC-0AB1D58B5B94}" destId="{EA8A6A7F-429E-430B-90E7-1D65CAF998E8}" srcOrd="6" destOrd="0" presId="urn:microsoft.com/office/officeart/2005/8/layout/chevron1"/>
    <dgm:cxn modelId="{001664F9-3E94-44BC-88DA-0C2BC7A6F21A}" type="presParOf" srcId="{C9DC8D7F-6E35-48BC-9ADC-0AB1D58B5B94}" destId="{A1A523E9-8E49-4984-BC25-BD0DB3152DCD}" srcOrd="7" destOrd="0" presId="urn:microsoft.com/office/officeart/2005/8/layout/chevron1"/>
    <dgm:cxn modelId="{9022ECD6-DBE4-41DC-9D70-DCDC659F25A8}" type="presParOf" srcId="{C9DC8D7F-6E35-48BC-9ADC-0AB1D58B5B94}" destId="{18328266-3AB8-4638-9E3C-0128ACE908FC}" srcOrd="8" destOrd="0" presId="urn:microsoft.com/office/officeart/2005/8/layout/chevron1"/>
    <dgm:cxn modelId="{90EFA64C-6EB4-467A-A7BD-9C9D5D16A35C}" type="presParOf" srcId="{C9DC8D7F-6E35-48BC-9ADC-0AB1D58B5B94}" destId="{2C5992CA-1E93-4EB8-A648-F3C4DEF5B00F}" srcOrd="9" destOrd="0" presId="urn:microsoft.com/office/officeart/2005/8/layout/chevron1"/>
    <dgm:cxn modelId="{C54E4F10-D4C9-4727-8517-A0BAB41A39A2}" type="presParOf" srcId="{C9DC8D7F-6E35-48BC-9ADC-0AB1D58B5B94}" destId="{118BA2F9-35C5-4361-BAE9-280899126CF9}" srcOrd="10" destOrd="0" presId="urn:microsoft.com/office/officeart/2005/8/layout/chevron1"/>
    <dgm:cxn modelId="{00B56C0D-371A-4EC6-A0E5-0988BBA135B8}" type="presParOf" srcId="{C9DC8D7F-6E35-48BC-9ADC-0AB1D58B5B94}" destId="{F30B2CE2-0C0C-4014-9536-2D274D49B89E}" srcOrd="11" destOrd="0" presId="urn:microsoft.com/office/officeart/2005/8/layout/chevron1"/>
    <dgm:cxn modelId="{63A35CCB-3672-482B-BD3A-8F0BBA666BBF}" type="presParOf" srcId="{C9DC8D7F-6E35-48BC-9ADC-0AB1D58B5B94}" destId="{65BE4E39-09C4-416B-A70A-498BAA7AC461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9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B93C0965-3270-41FF-BEB8-E0A58401D02D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VII - Bilan</a:t>
          </a:r>
          <a:endParaRPr lang="fr-FR"/>
        </a:p>
      </dgm:t>
    </dgm:pt>
    <dgm:pt modelId="{2DB8CC44-5C62-4F4E-B810-D8A075723EB4}" type="parTrans" cxnId="{2BFCFB9A-799F-42C6-8596-0564ABDD811D}">
      <dgm:prSet/>
      <dgm:spPr/>
      <dgm:t>
        <a:bodyPr/>
        <a:lstStyle/>
        <a:p>
          <a:endParaRPr lang="fr-FR"/>
        </a:p>
      </dgm:t>
    </dgm:pt>
    <dgm:pt modelId="{538D35AC-F2A2-4F6C-A4C1-4B3E0DEB63D9}" type="sibTrans" cxnId="{2BFCFB9A-799F-42C6-8596-0564ABDD811D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65BE4E39-09C4-416B-A70A-498BAA7AC461}" type="pres">
      <dgm:prSet presAssocID="{B93C0965-3270-41FF-BEB8-E0A58401D02D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26C7B453-E204-4A0F-BB70-7AA0D05B6718}" type="presOf" srcId="{B3FBE3AE-86FB-4B03-AC03-C0291F72C582}" destId="{118BA2F9-35C5-4361-BAE9-280899126CF9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56577EAA-AE78-4F86-93F7-0BE72B23F529}" type="presOf" srcId="{26692324-74A4-484F-B89D-04138F6B2639}" destId="{7A621747-5729-4206-8BB1-74E6BDF3AA42}" srcOrd="0" destOrd="0" presId="urn:microsoft.com/office/officeart/2005/8/layout/chevron1"/>
    <dgm:cxn modelId="{B30C57BF-135C-4A82-9752-7F61CFFA1063}" type="presOf" srcId="{B93C0965-3270-41FF-BEB8-E0A58401D02D}" destId="{65BE4E39-09C4-416B-A70A-498BAA7AC461}" srcOrd="0" destOrd="0" presId="urn:microsoft.com/office/officeart/2005/8/layout/chevron1"/>
    <dgm:cxn modelId="{339CEFB9-37E5-48F4-BFC4-58BF79401423}" type="presOf" srcId="{67013EC6-1097-459B-B140-E831F539D52A}" destId="{C9DC8D7F-6E35-48BC-9ADC-0AB1D58B5B94}" srcOrd="0" destOrd="0" presId="urn:microsoft.com/office/officeart/2005/8/layout/chevron1"/>
    <dgm:cxn modelId="{2BFCFB9A-799F-42C6-8596-0564ABDD811D}" srcId="{67013EC6-1097-459B-B140-E831F539D52A}" destId="{B93C0965-3270-41FF-BEB8-E0A58401D02D}" srcOrd="6" destOrd="0" parTransId="{2DB8CC44-5C62-4F4E-B810-D8A075723EB4}" sibTransId="{538D35AC-F2A2-4F6C-A4C1-4B3E0DEB63D9}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E205E399-D153-4900-98C4-2406057B9B35}" type="presOf" srcId="{D41414F5-2AD6-49F6-A8E9-8A5320094721}" destId="{ED047E95-CA07-45F8-B1D2-EB2E44BB9E1C}" srcOrd="0" destOrd="0" presId="urn:microsoft.com/office/officeart/2005/8/layout/chevron1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ABC82F2C-3771-414C-95D0-D781766D5CFF}" type="presOf" srcId="{D01875E2-DFFD-44FC-B837-BEAC04CE05E9}" destId="{89FBDF15-C243-4B50-AE08-93678740F889}" srcOrd="0" destOrd="0" presId="urn:microsoft.com/office/officeart/2005/8/layout/chevron1"/>
    <dgm:cxn modelId="{6C229AA1-A3F5-4069-89CB-6A0499409775}" type="presOf" srcId="{63C38B30-742A-447D-AEDC-DB0823FECDDC}" destId="{18328266-3AB8-4638-9E3C-0128ACE908FC}" srcOrd="0" destOrd="0" presId="urn:microsoft.com/office/officeart/2005/8/layout/chevron1"/>
    <dgm:cxn modelId="{9D4338E2-402E-4FCE-A81A-F2395537FD24}" type="presOf" srcId="{69B6576F-ACC5-427E-ABA8-6D7C32AC4DB6}" destId="{EA8A6A7F-429E-430B-90E7-1D65CAF998E8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11EBEE9A-CA42-41E1-8655-47A7C597640D}" type="presParOf" srcId="{C9DC8D7F-6E35-48BC-9ADC-0AB1D58B5B94}" destId="{7A621747-5729-4206-8BB1-74E6BDF3AA42}" srcOrd="0" destOrd="0" presId="urn:microsoft.com/office/officeart/2005/8/layout/chevron1"/>
    <dgm:cxn modelId="{9A310A93-2D37-434C-B6C9-563FDA4C7AC0}" type="presParOf" srcId="{C9DC8D7F-6E35-48BC-9ADC-0AB1D58B5B94}" destId="{66906A19-3308-439A-8312-A478E42A3773}" srcOrd="1" destOrd="0" presId="urn:microsoft.com/office/officeart/2005/8/layout/chevron1"/>
    <dgm:cxn modelId="{0EB3546F-7A58-439E-AD97-8BA80E32E933}" type="presParOf" srcId="{C9DC8D7F-6E35-48BC-9ADC-0AB1D58B5B94}" destId="{ED047E95-CA07-45F8-B1D2-EB2E44BB9E1C}" srcOrd="2" destOrd="0" presId="urn:microsoft.com/office/officeart/2005/8/layout/chevron1"/>
    <dgm:cxn modelId="{55D2A83F-DD23-43E7-9CD4-E14700A6FD7F}" type="presParOf" srcId="{C9DC8D7F-6E35-48BC-9ADC-0AB1D58B5B94}" destId="{2FBCACB6-6C02-4A2D-B164-335F4B52080E}" srcOrd="3" destOrd="0" presId="urn:microsoft.com/office/officeart/2005/8/layout/chevron1"/>
    <dgm:cxn modelId="{A73544C2-AEF4-4047-9B03-2EC1F57AEA44}" type="presParOf" srcId="{C9DC8D7F-6E35-48BC-9ADC-0AB1D58B5B94}" destId="{89FBDF15-C243-4B50-AE08-93678740F889}" srcOrd="4" destOrd="0" presId="urn:microsoft.com/office/officeart/2005/8/layout/chevron1"/>
    <dgm:cxn modelId="{1D1BDC4C-1E04-4D4D-AD0D-7A3E3040F17A}" type="presParOf" srcId="{C9DC8D7F-6E35-48BC-9ADC-0AB1D58B5B94}" destId="{FDD02967-6E90-4122-9174-B7501C27237C}" srcOrd="5" destOrd="0" presId="urn:microsoft.com/office/officeart/2005/8/layout/chevron1"/>
    <dgm:cxn modelId="{82A774C4-87E8-42F6-AA93-E4CA945A977A}" type="presParOf" srcId="{C9DC8D7F-6E35-48BC-9ADC-0AB1D58B5B94}" destId="{EA8A6A7F-429E-430B-90E7-1D65CAF998E8}" srcOrd="6" destOrd="0" presId="urn:microsoft.com/office/officeart/2005/8/layout/chevron1"/>
    <dgm:cxn modelId="{F791A76E-39FA-47E6-8635-BA34341053A4}" type="presParOf" srcId="{C9DC8D7F-6E35-48BC-9ADC-0AB1D58B5B94}" destId="{A1A523E9-8E49-4984-BC25-BD0DB3152DCD}" srcOrd="7" destOrd="0" presId="urn:microsoft.com/office/officeart/2005/8/layout/chevron1"/>
    <dgm:cxn modelId="{E2F13C0F-6428-4AC1-9900-AB3253CCC75A}" type="presParOf" srcId="{C9DC8D7F-6E35-48BC-9ADC-0AB1D58B5B94}" destId="{18328266-3AB8-4638-9E3C-0128ACE908FC}" srcOrd="8" destOrd="0" presId="urn:microsoft.com/office/officeart/2005/8/layout/chevron1"/>
    <dgm:cxn modelId="{E5DCBA74-EC47-4819-9E93-F06D990E1F20}" type="presParOf" srcId="{C9DC8D7F-6E35-48BC-9ADC-0AB1D58B5B94}" destId="{2C5992CA-1E93-4EB8-A648-F3C4DEF5B00F}" srcOrd="9" destOrd="0" presId="urn:microsoft.com/office/officeart/2005/8/layout/chevron1"/>
    <dgm:cxn modelId="{4E72304E-295C-45B5-A8B3-1776F5E6CA9F}" type="presParOf" srcId="{C9DC8D7F-6E35-48BC-9ADC-0AB1D58B5B94}" destId="{118BA2F9-35C5-4361-BAE9-280899126CF9}" srcOrd="10" destOrd="0" presId="urn:microsoft.com/office/officeart/2005/8/layout/chevron1"/>
    <dgm:cxn modelId="{447823AA-112B-444F-B9F6-555BA3C0C6CD}" type="presParOf" srcId="{C9DC8D7F-6E35-48BC-9ADC-0AB1D58B5B94}" destId="{F30B2CE2-0C0C-4014-9536-2D274D49B89E}" srcOrd="11" destOrd="0" presId="urn:microsoft.com/office/officeart/2005/8/layout/chevron1"/>
    <dgm:cxn modelId="{CACC905C-1DD4-49B0-AB19-3C512C867A05}" type="presParOf" srcId="{C9DC8D7F-6E35-48BC-9ADC-0AB1D58B5B94}" destId="{65BE4E39-09C4-416B-A70A-498BAA7AC461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B93C0965-3270-41FF-BEB8-E0A58401D02D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VII - Bilan</a:t>
          </a:r>
          <a:endParaRPr lang="fr-FR"/>
        </a:p>
      </dgm:t>
    </dgm:pt>
    <dgm:pt modelId="{2DB8CC44-5C62-4F4E-B810-D8A075723EB4}" type="parTrans" cxnId="{2BFCFB9A-799F-42C6-8596-0564ABDD811D}">
      <dgm:prSet/>
      <dgm:spPr/>
      <dgm:t>
        <a:bodyPr/>
        <a:lstStyle/>
        <a:p>
          <a:endParaRPr lang="fr-FR"/>
        </a:p>
      </dgm:t>
    </dgm:pt>
    <dgm:pt modelId="{538D35AC-F2A2-4F6C-A4C1-4B3E0DEB63D9}" type="sibTrans" cxnId="{2BFCFB9A-799F-42C6-8596-0564ABDD811D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III – Projet </a:t>
          </a:r>
          <a:r>
            <a:rPr lang="fr-FR" dirty="0" err="1" smtClean="0">
              <a:solidFill>
                <a:schemeClr val="bg1"/>
              </a:solidFill>
            </a:rPr>
            <a:t>ProxiBanque</a:t>
          </a:r>
          <a:endParaRPr lang="fr-FR" dirty="0">
            <a:solidFill>
              <a:schemeClr val="bg1"/>
            </a:solidFill>
          </a:endParaRPr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Méthode de travail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 - Fonctions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65BE4E39-09C4-416B-A70A-498BAA7AC461}" type="pres">
      <dgm:prSet presAssocID="{B93C0965-3270-41FF-BEB8-E0A58401D02D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C82EB99F-952E-4F89-89F2-E5D57BA3518E}" type="presOf" srcId="{B93C0965-3270-41FF-BEB8-E0A58401D02D}" destId="{65BE4E39-09C4-416B-A70A-498BAA7AC461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7CE9BE93-8D5D-4D76-AB74-5580328A89C6}" type="presOf" srcId="{D01875E2-DFFD-44FC-B837-BEAC04CE05E9}" destId="{89FBDF15-C243-4B50-AE08-93678740F889}" srcOrd="0" destOrd="0" presId="urn:microsoft.com/office/officeart/2005/8/layout/chevron1"/>
    <dgm:cxn modelId="{2BFCFB9A-799F-42C6-8596-0564ABDD811D}" srcId="{67013EC6-1097-459B-B140-E831F539D52A}" destId="{B93C0965-3270-41FF-BEB8-E0A58401D02D}" srcOrd="6" destOrd="0" parTransId="{2DB8CC44-5C62-4F4E-B810-D8A075723EB4}" sibTransId="{538D35AC-F2A2-4F6C-A4C1-4B3E0DEB63D9}"/>
    <dgm:cxn modelId="{2652F3DC-BD68-4C23-B388-76252B75CD42}" type="presOf" srcId="{63C38B30-742A-447D-AEDC-DB0823FECDDC}" destId="{18328266-3AB8-4638-9E3C-0128ACE908FC}" srcOrd="0" destOrd="0" presId="urn:microsoft.com/office/officeart/2005/8/layout/chevron1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1C220520-8534-4D3A-B778-D211B0403D9B}" type="presOf" srcId="{67013EC6-1097-459B-B140-E831F539D52A}" destId="{C9DC8D7F-6E35-48BC-9ADC-0AB1D58B5B94}" srcOrd="0" destOrd="0" presId="urn:microsoft.com/office/officeart/2005/8/layout/chevron1"/>
    <dgm:cxn modelId="{4C3EB362-90B4-4881-BE8B-73462DE5B023}" type="presOf" srcId="{26692324-74A4-484F-B89D-04138F6B2639}" destId="{7A621747-5729-4206-8BB1-74E6BDF3AA42}" srcOrd="0" destOrd="0" presId="urn:microsoft.com/office/officeart/2005/8/layout/chevron1"/>
    <dgm:cxn modelId="{0C9259E8-7067-42AD-A97F-1CBF71E86A7A}" type="presOf" srcId="{D41414F5-2AD6-49F6-A8E9-8A5320094721}" destId="{ED047E95-CA07-45F8-B1D2-EB2E44BB9E1C}" srcOrd="0" destOrd="0" presId="urn:microsoft.com/office/officeart/2005/8/layout/chevron1"/>
    <dgm:cxn modelId="{32E00742-11F7-4855-8F22-DA49A66EF5F5}" type="presOf" srcId="{B3FBE3AE-86FB-4B03-AC03-C0291F72C582}" destId="{118BA2F9-35C5-4361-BAE9-280899126CF9}" srcOrd="0" destOrd="0" presId="urn:microsoft.com/office/officeart/2005/8/layout/chevron1"/>
    <dgm:cxn modelId="{3FAFC6C5-1A3A-47FF-B5DE-326E25FE0334}" type="presOf" srcId="{69B6576F-ACC5-427E-ABA8-6D7C32AC4DB6}" destId="{EA8A6A7F-429E-430B-90E7-1D65CAF998E8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0FAA5A65-4D5B-483E-BCFB-0DE6BE0ADB19}" type="presParOf" srcId="{C9DC8D7F-6E35-48BC-9ADC-0AB1D58B5B94}" destId="{7A621747-5729-4206-8BB1-74E6BDF3AA42}" srcOrd="0" destOrd="0" presId="urn:microsoft.com/office/officeart/2005/8/layout/chevron1"/>
    <dgm:cxn modelId="{5CB4EA81-066B-4176-A0E4-F1D2B79055B4}" type="presParOf" srcId="{C9DC8D7F-6E35-48BC-9ADC-0AB1D58B5B94}" destId="{66906A19-3308-439A-8312-A478E42A3773}" srcOrd="1" destOrd="0" presId="urn:microsoft.com/office/officeart/2005/8/layout/chevron1"/>
    <dgm:cxn modelId="{D0B30C1F-269F-41AD-8FB9-2ABB7899F0AD}" type="presParOf" srcId="{C9DC8D7F-6E35-48BC-9ADC-0AB1D58B5B94}" destId="{ED047E95-CA07-45F8-B1D2-EB2E44BB9E1C}" srcOrd="2" destOrd="0" presId="urn:microsoft.com/office/officeart/2005/8/layout/chevron1"/>
    <dgm:cxn modelId="{655A9E6D-07C7-4A62-A622-6182086761E0}" type="presParOf" srcId="{C9DC8D7F-6E35-48BC-9ADC-0AB1D58B5B94}" destId="{2FBCACB6-6C02-4A2D-B164-335F4B52080E}" srcOrd="3" destOrd="0" presId="urn:microsoft.com/office/officeart/2005/8/layout/chevron1"/>
    <dgm:cxn modelId="{F94E98D5-0FBF-4341-8EDF-2D626EE87C88}" type="presParOf" srcId="{C9DC8D7F-6E35-48BC-9ADC-0AB1D58B5B94}" destId="{89FBDF15-C243-4B50-AE08-93678740F889}" srcOrd="4" destOrd="0" presId="urn:microsoft.com/office/officeart/2005/8/layout/chevron1"/>
    <dgm:cxn modelId="{900D97CE-5C59-4268-B30F-82E7452D444F}" type="presParOf" srcId="{C9DC8D7F-6E35-48BC-9ADC-0AB1D58B5B94}" destId="{FDD02967-6E90-4122-9174-B7501C27237C}" srcOrd="5" destOrd="0" presId="urn:microsoft.com/office/officeart/2005/8/layout/chevron1"/>
    <dgm:cxn modelId="{F35ABC5E-660C-49A3-BD84-8690CC710E3C}" type="presParOf" srcId="{C9DC8D7F-6E35-48BC-9ADC-0AB1D58B5B94}" destId="{EA8A6A7F-429E-430B-90E7-1D65CAF998E8}" srcOrd="6" destOrd="0" presId="urn:microsoft.com/office/officeart/2005/8/layout/chevron1"/>
    <dgm:cxn modelId="{FB782666-6FAB-4EFE-8337-0CA1326CC55A}" type="presParOf" srcId="{C9DC8D7F-6E35-48BC-9ADC-0AB1D58B5B94}" destId="{A1A523E9-8E49-4984-BC25-BD0DB3152DCD}" srcOrd="7" destOrd="0" presId="urn:microsoft.com/office/officeart/2005/8/layout/chevron1"/>
    <dgm:cxn modelId="{52419AF1-6E2E-42D8-9E1F-3A90451A5BDD}" type="presParOf" srcId="{C9DC8D7F-6E35-48BC-9ADC-0AB1D58B5B94}" destId="{18328266-3AB8-4638-9E3C-0128ACE908FC}" srcOrd="8" destOrd="0" presId="urn:microsoft.com/office/officeart/2005/8/layout/chevron1"/>
    <dgm:cxn modelId="{954DFD77-762A-46D0-80CE-896ADD2F2678}" type="presParOf" srcId="{C9DC8D7F-6E35-48BC-9ADC-0AB1D58B5B94}" destId="{2C5992CA-1E93-4EB8-A648-F3C4DEF5B00F}" srcOrd="9" destOrd="0" presId="urn:microsoft.com/office/officeart/2005/8/layout/chevron1"/>
    <dgm:cxn modelId="{85C44F0C-EB4C-41C4-AD47-FB5F2F51CEE6}" type="presParOf" srcId="{C9DC8D7F-6E35-48BC-9ADC-0AB1D58B5B94}" destId="{118BA2F9-35C5-4361-BAE9-280899126CF9}" srcOrd="10" destOrd="0" presId="urn:microsoft.com/office/officeart/2005/8/layout/chevron1"/>
    <dgm:cxn modelId="{BF21CA3F-5138-48EB-8E7A-F22BE0FB2523}" type="presParOf" srcId="{C9DC8D7F-6E35-48BC-9ADC-0AB1D58B5B94}" destId="{F30B2CE2-0C0C-4014-9536-2D274D49B89E}" srcOrd="11" destOrd="0" presId="urn:microsoft.com/office/officeart/2005/8/layout/chevron1"/>
    <dgm:cxn modelId="{313087F0-7B8D-490D-818F-FD2BAC125773}" type="presParOf" srcId="{C9DC8D7F-6E35-48BC-9ADC-0AB1D58B5B94}" destId="{65BE4E39-09C4-416B-A70A-498BAA7AC461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50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B93C0965-3270-41FF-BEB8-E0A58401D02D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VII - Bilan</a:t>
          </a:r>
          <a:endParaRPr lang="fr-FR"/>
        </a:p>
      </dgm:t>
    </dgm:pt>
    <dgm:pt modelId="{2DB8CC44-5C62-4F4E-B810-D8A075723EB4}" type="parTrans" cxnId="{2BFCFB9A-799F-42C6-8596-0564ABDD811D}">
      <dgm:prSet/>
      <dgm:spPr/>
      <dgm:t>
        <a:bodyPr/>
        <a:lstStyle/>
        <a:p>
          <a:endParaRPr lang="fr-FR"/>
        </a:p>
      </dgm:t>
    </dgm:pt>
    <dgm:pt modelId="{538D35AC-F2A2-4F6C-A4C1-4B3E0DEB63D9}" type="sibTrans" cxnId="{2BFCFB9A-799F-42C6-8596-0564ABDD811D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65BE4E39-09C4-416B-A70A-498BAA7AC461}" type="pres">
      <dgm:prSet presAssocID="{B93C0965-3270-41FF-BEB8-E0A58401D02D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6F1AB626-B6BF-4B96-9500-310064BC7368}" type="presOf" srcId="{D01875E2-DFFD-44FC-B837-BEAC04CE05E9}" destId="{89FBDF15-C243-4B50-AE08-93678740F889}" srcOrd="0" destOrd="0" presId="urn:microsoft.com/office/officeart/2005/8/layout/chevron1"/>
    <dgm:cxn modelId="{2752CE16-80CC-4F76-9839-463FAFA05D45}" type="presOf" srcId="{B3FBE3AE-86FB-4B03-AC03-C0291F72C582}" destId="{118BA2F9-35C5-4361-BAE9-280899126CF9}" srcOrd="0" destOrd="0" presId="urn:microsoft.com/office/officeart/2005/8/layout/chevron1"/>
    <dgm:cxn modelId="{E387D4A6-2A39-49A0-9FA2-1E48BDD232FC}" type="presOf" srcId="{67013EC6-1097-459B-B140-E831F539D52A}" destId="{C9DC8D7F-6E35-48BC-9ADC-0AB1D58B5B94}" srcOrd="0" destOrd="0" presId="urn:microsoft.com/office/officeart/2005/8/layout/chevron1"/>
    <dgm:cxn modelId="{9AB309F8-C38A-4372-A9F2-6D39727162A4}" type="presOf" srcId="{63C38B30-742A-447D-AEDC-DB0823FECDDC}" destId="{18328266-3AB8-4638-9E3C-0128ACE908FC}" srcOrd="0" destOrd="0" presId="urn:microsoft.com/office/officeart/2005/8/layout/chevron1"/>
    <dgm:cxn modelId="{2BFCFB9A-799F-42C6-8596-0564ABDD811D}" srcId="{67013EC6-1097-459B-B140-E831F539D52A}" destId="{B93C0965-3270-41FF-BEB8-E0A58401D02D}" srcOrd="6" destOrd="0" parTransId="{2DB8CC44-5C62-4F4E-B810-D8A075723EB4}" sibTransId="{538D35AC-F2A2-4F6C-A4C1-4B3E0DEB63D9}"/>
    <dgm:cxn modelId="{3B3E9139-BF19-41DF-9C1B-BCBA975EAD87}" type="presOf" srcId="{26692324-74A4-484F-B89D-04138F6B2639}" destId="{7A621747-5729-4206-8BB1-74E6BDF3AA42}" srcOrd="0" destOrd="0" presId="urn:microsoft.com/office/officeart/2005/8/layout/chevron1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755BE390-712D-47A8-A54A-0DDA4F3FE696}" type="presOf" srcId="{D41414F5-2AD6-49F6-A8E9-8A5320094721}" destId="{ED047E95-CA07-45F8-B1D2-EB2E44BB9E1C}" srcOrd="0" destOrd="0" presId="urn:microsoft.com/office/officeart/2005/8/layout/chevron1"/>
    <dgm:cxn modelId="{D36F90E9-4546-49BD-A0D8-D2C413C5B1AA}" type="presOf" srcId="{B93C0965-3270-41FF-BEB8-E0A58401D02D}" destId="{65BE4E39-09C4-416B-A70A-498BAA7AC461}" srcOrd="0" destOrd="0" presId="urn:microsoft.com/office/officeart/2005/8/layout/chevron1"/>
    <dgm:cxn modelId="{02B63525-5D92-4263-8BB3-3B666722BD7E}" type="presOf" srcId="{69B6576F-ACC5-427E-ABA8-6D7C32AC4DB6}" destId="{EA8A6A7F-429E-430B-90E7-1D65CAF998E8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C4E96D35-3F03-43B3-9D25-F2E7DB5989E3}" type="presParOf" srcId="{C9DC8D7F-6E35-48BC-9ADC-0AB1D58B5B94}" destId="{7A621747-5729-4206-8BB1-74E6BDF3AA42}" srcOrd="0" destOrd="0" presId="urn:microsoft.com/office/officeart/2005/8/layout/chevron1"/>
    <dgm:cxn modelId="{09D67488-7EEC-49BE-A33B-1BC325977E8E}" type="presParOf" srcId="{C9DC8D7F-6E35-48BC-9ADC-0AB1D58B5B94}" destId="{66906A19-3308-439A-8312-A478E42A3773}" srcOrd="1" destOrd="0" presId="urn:microsoft.com/office/officeart/2005/8/layout/chevron1"/>
    <dgm:cxn modelId="{D7B49D94-A928-4206-B4B9-9674917336E1}" type="presParOf" srcId="{C9DC8D7F-6E35-48BC-9ADC-0AB1D58B5B94}" destId="{ED047E95-CA07-45F8-B1D2-EB2E44BB9E1C}" srcOrd="2" destOrd="0" presId="urn:microsoft.com/office/officeart/2005/8/layout/chevron1"/>
    <dgm:cxn modelId="{B02D1A2E-4119-42AE-BA1A-22C99D356024}" type="presParOf" srcId="{C9DC8D7F-6E35-48BC-9ADC-0AB1D58B5B94}" destId="{2FBCACB6-6C02-4A2D-B164-335F4B52080E}" srcOrd="3" destOrd="0" presId="urn:microsoft.com/office/officeart/2005/8/layout/chevron1"/>
    <dgm:cxn modelId="{E7296389-F172-4B5D-9997-DBD4AE4E956F}" type="presParOf" srcId="{C9DC8D7F-6E35-48BC-9ADC-0AB1D58B5B94}" destId="{89FBDF15-C243-4B50-AE08-93678740F889}" srcOrd="4" destOrd="0" presId="urn:microsoft.com/office/officeart/2005/8/layout/chevron1"/>
    <dgm:cxn modelId="{BA9F6DD9-3DF7-4552-8DF8-EFD9CAC8C1C3}" type="presParOf" srcId="{C9DC8D7F-6E35-48BC-9ADC-0AB1D58B5B94}" destId="{FDD02967-6E90-4122-9174-B7501C27237C}" srcOrd="5" destOrd="0" presId="urn:microsoft.com/office/officeart/2005/8/layout/chevron1"/>
    <dgm:cxn modelId="{E729AD8E-FB03-4FB3-99F2-84936E59E3E5}" type="presParOf" srcId="{C9DC8D7F-6E35-48BC-9ADC-0AB1D58B5B94}" destId="{EA8A6A7F-429E-430B-90E7-1D65CAF998E8}" srcOrd="6" destOrd="0" presId="urn:microsoft.com/office/officeart/2005/8/layout/chevron1"/>
    <dgm:cxn modelId="{33705653-6381-4301-8B29-47CE7F73CC0C}" type="presParOf" srcId="{C9DC8D7F-6E35-48BC-9ADC-0AB1D58B5B94}" destId="{A1A523E9-8E49-4984-BC25-BD0DB3152DCD}" srcOrd="7" destOrd="0" presId="urn:microsoft.com/office/officeart/2005/8/layout/chevron1"/>
    <dgm:cxn modelId="{8C373E94-0E0B-4374-AAEE-0C141F3C4310}" type="presParOf" srcId="{C9DC8D7F-6E35-48BC-9ADC-0AB1D58B5B94}" destId="{18328266-3AB8-4638-9E3C-0128ACE908FC}" srcOrd="8" destOrd="0" presId="urn:microsoft.com/office/officeart/2005/8/layout/chevron1"/>
    <dgm:cxn modelId="{C27C3C2E-8638-4DBE-9516-14CCBCA2F6B8}" type="presParOf" srcId="{C9DC8D7F-6E35-48BC-9ADC-0AB1D58B5B94}" destId="{2C5992CA-1E93-4EB8-A648-F3C4DEF5B00F}" srcOrd="9" destOrd="0" presId="urn:microsoft.com/office/officeart/2005/8/layout/chevron1"/>
    <dgm:cxn modelId="{36F01D8B-4E07-4E44-8A81-0118078A1010}" type="presParOf" srcId="{C9DC8D7F-6E35-48BC-9ADC-0AB1D58B5B94}" destId="{118BA2F9-35C5-4361-BAE9-280899126CF9}" srcOrd="10" destOrd="0" presId="urn:microsoft.com/office/officeart/2005/8/layout/chevron1"/>
    <dgm:cxn modelId="{CA7C38F4-7916-4417-B0F4-E69F05EF3EA6}" type="presParOf" srcId="{C9DC8D7F-6E35-48BC-9ADC-0AB1D58B5B94}" destId="{F30B2CE2-0C0C-4014-9536-2D274D49B89E}" srcOrd="11" destOrd="0" presId="urn:microsoft.com/office/officeart/2005/8/layout/chevron1"/>
    <dgm:cxn modelId="{72E3C213-12C8-4CCA-88F1-E32D74ABD14A}" type="presParOf" srcId="{C9DC8D7F-6E35-48BC-9ADC-0AB1D58B5B94}" destId="{65BE4E39-09C4-416B-A70A-498BAA7AC461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51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B93C0965-3270-41FF-BEB8-E0A58401D02D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VII - Bilan</a:t>
          </a:r>
          <a:endParaRPr lang="fr-FR"/>
        </a:p>
      </dgm:t>
    </dgm:pt>
    <dgm:pt modelId="{2DB8CC44-5C62-4F4E-B810-D8A075723EB4}" type="parTrans" cxnId="{2BFCFB9A-799F-42C6-8596-0564ABDD811D}">
      <dgm:prSet/>
      <dgm:spPr/>
      <dgm:t>
        <a:bodyPr/>
        <a:lstStyle/>
        <a:p>
          <a:endParaRPr lang="fr-FR"/>
        </a:p>
      </dgm:t>
    </dgm:pt>
    <dgm:pt modelId="{538D35AC-F2A2-4F6C-A4C1-4B3E0DEB63D9}" type="sibTrans" cxnId="{2BFCFB9A-799F-42C6-8596-0564ABDD811D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65BE4E39-09C4-416B-A70A-498BAA7AC461}" type="pres">
      <dgm:prSet presAssocID="{B93C0965-3270-41FF-BEB8-E0A58401D02D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511251DE-4437-41F7-B62E-BB0ED3BDA81B}" type="presOf" srcId="{63C38B30-742A-447D-AEDC-DB0823FECDDC}" destId="{18328266-3AB8-4638-9E3C-0128ACE908FC}" srcOrd="0" destOrd="0" presId="urn:microsoft.com/office/officeart/2005/8/layout/chevron1"/>
    <dgm:cxn modelId="{E3E9C54B-A200-4025-B3C7-60F9E9C57590}" type="presOf" srcId="{26692324-74A4-484F-B89D-04138F6B2639}" destId="{7A621747-5729-4206-8BB1-74E6BDF3AA42}" srcOrd="0" destOrd="0" presId="urn:microsoft.com/office/officeart/2005/8/layout/chevron1"/>
    <dgm:cxn modelId="{9E9D977A-C0DF-47B1-B8FC-8D885A346D16}" type="presOf" srcId="{D41414F5-2AD6-49F6-A8E9-8A5320094721}" destId="{ED047E95-CA07-45F8-B1D2-EB2E44BB9E1C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7EF13E5F-CF8D-4BBA-B8C5-AF6899921D4A}" type="presOf" srcId="{67013EC6-1097-459B-B140-E831F539D52A}" destId="{C9DC8D7F-6E35-48BC-9ADC-0AB1D58B5B94}" srcOrd="0" destOrd="0" presId="urn:microsoft.com/office/officeart/2005/8/layout/chevron1"/>
    <dgm:cxn modelId="{2BFCFB9A-799F-42C6-8596-0564ABDD811D}" srcId="{67013EC6-1097-459B-B140-E831F539D52A}" destId="{B93C0965-3270-41FF-BEB8-E0A58401D02D}" srcOrd="6" destOrd="0" parTransId="{2DB8CC44-5C62-4F4E-B810-D8A075723EB4}" sibTransId="{538D35AC-F2A2-4F6C-A4C1-4B3E0DEB63D9}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14156E16-3C15-4C0D-97FC-C6034F65A9A6}" type="presOf" srcId="{B3FBE3AE-86FB-4B03-AC03-C0291F72C582}" destId="{118BA2F9-35C5-4361-BAE9-280899126CF9}" srcOrd="0" destOrd="0" presId="urn:microsoft.com/office/officeart/2005/8/layout/chevron1"/>
    <dgm:cxn modelId="{724CB4E8-6370-449B-8FAC-F2BEC3CD7290}" type="presOf" srcId="{B93C0965-3270-41FF-BEB8-E0A58401D02D}" destId="{65BE4E39-09C4-416B-A70A-498BAA7AC461}" srcOrd="0" destOrd="0" presId="urn:microsoft.com/office/officeart/2005/8/layout/chevron1"/>
    <dgm:cxn modelId="{FB790A22-B03D-4886-8617-8EBDEB2F2F38}" type="presOf" srcId="{69B6576F-ACC5-427E-ABA8-6D7C32AC4DB6}" destId="{EA8A6A7F-429E-430B-90E7-1D65CAF998E8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A8B95784-943C-4083-A595-3C8C191AF3D7}" type="presOf" srcId="{D01875E2-DFFD-44FC-B837-BEAC04CE05E9}" destId="{89FBDF15-C243-4B50-AE08-93678740F889}" srcOrd="0" destOrd="0" presId="urn:microsoft.com/office/officeart/2005/8/layout/chevron1"/>
    <dgm:cxn modelId="{E7675234-E60E-4756-997C-BC709A1B3808}" type="presParOf" srcId="{C9DC8D7F-6E35-48BC-9ADC-0AB1D58B5B94}" destId="{7A621747-5729-4206-8BB1-74E6BDF3AA42}" srcOrd="0" destOrd="0" presId="urn:microsoft.com/office/officeart/2005/8/layout/chevron1"/>
    <dgm:cxn modelId="{5FC4F9C9-E3CA-45DB-9D2A-BD31A7141154}" type="presParOf" srcId="{C9DC8D7F-6E35-48BC-9ADC-0AB1D58B5B94}" destId="{66906A19-3308-439A-8312-A478E42A3773}" srcOrd="1" destOrd="0" presId="urn:microsoft.com/office/officeart/2005/8/layout/chevron1"/>
    <dgm:cxn modelId="{9C839291-C5DF-4EC8-8CFD-F23C70587E21}" type="presParOf" srcId="{C9DC8D7F-6E35-48BC-9ADC-0AB1D58B5B94}" destId="{ED047E95-CA07-45F8-B1D2-EB2E44BB9E1C}" srcOrd="2" destOrd="0" presId="urn:microsoft.com/office/officeart/2005/8/layout/chevron1"/>
    <dgm:cxn modelId="{A2FC2E64-AFFD-4175-ADE4-5971894268D5}" type="presParOf" srcId="{C9DC8D7F-6E35-48BC-9ADC-0AB1D58B5B94}" destId="{2FBCACB6-6C02-4A2D-B164-335F4B52080E}" srcOrd="3" destOrd="0" presId="urn:microsoft.com/office/officeart/2005/8/layout/chevron1"/>
    <dgm:cxn modelId="{0BC63AD9-B2F1-44B4-B0C4-E8548643E157}" type="presParOf" srcId="{C9DC8D7F-6E35-48BC-9ADC-0AB1D58B5B94}" destId="{89FBDF15-C243-4B50-AE08-93678740F889}" srcOrd="4" destOrd="0" presId="urn:microsoft.com/office/officeart/2005/8/layout/chevron1"/>
    <dgm:cxn modelId="{FAF11183-F82C-4E2A-BBC9-5961538774FD}" type="presParOf" srcId="{C9DC8D7F-6E35-48BC-9ADC-0AB1D58B5B94}" destId="{FDD02967-6E90-4122-9174-B7501C27237C}" srcOrd="5" destOrd="0" presId="urn:microsoft.com/office/officeart/2005/8/layout/chevron1"/>
    <dgm:cxn modelId="{52AFB06C-26E5-4DE3-9D2A-CD05F7CB8122}" type="presParOf" srcId="{C9DC8D7F-6E35-48BC-9ADC-0AB1D58B5B94}" destId="{EA8A6A7F-429E-430B-90E7-1D65CAF998E8}" srcOrd="6" destOrd="0" presId="urn:microsoft.com/office/officeart/2005/8/layout/chevron1"/>
    <dgm:cxn modelId="{C5E36AA7-4D99-41CE-A382-BB4A9F7AFCAE}" type="presParOf" srcId="{C9DC8D7F-6E35-48BC-9ADC-0AB1D58B5B94}" destId="{A1A523E9-8E49-4984-BC25-BD0DB3152DCD}" srcOrd="7" destOrd="0" presId="urn:microsoft.com/office/officeart/2005/8/layout/chevron1"/>
    <dgm:cxn modelId="{4CA3FB8D-56A2-4012-ACAA-C4113AE0AC36}" type="presParOf" srcId="{C9DC8D7F-6E35-48BC-9ADC-0AB1D58B5B94}" destId="{18328266-3AB8-4638-9E3C-0128ACE908FC}" srcOrd="8" destOrd="0" presId="urn:microsoft.com/office/officeart/2005/8/layout/chevron1"/>
    <dgm:cxn modelId="{8E075D86-DCE5-4FBD-A480-1CCD3E9C02A9}" type="presParOf" srcId="{C9DC8D7F-6E35-48BC-9ADC-0AB1D58B5B94}" destId="{2C5992CA-1E93-4EB8-A648-F3C4DEF5B00F}" srcOrd="9" destOrd="0" presId="urn:microsoft.com/office/officeart/2005/8/layout/chevron1"/>
    <dgm:cxn modelId="{334BE059-D840-4198-8A52-6D2247B90774}" type="presParOf" srcId="{C9DC8D7F-6E35-48BC-9ADC-0AB1D58B5B94}" destId="{118BA2F9-35C5-4361-BAE9-280899126CF9}" srcOrd="10" destOrd="0" presId="urn:microsoft.com/office/officeart/2005/8/layout/chevron1"/>
    <dgm:cxn modelId="{4D14783D-D9AC-4416-929F-C614C48331BD}" type="presParOf" srcId="{C9DC8D7F-6E35-48BC-9ADC-0AB1D58B5B94}" destId="{F30B2CE2-0C0C-4014-9536-2D274D49B89E}" srcOrd="11" destOrd="0" presId="urn:microsoft.com/office/officeart/2005/8/layout/chevron1"/>
    <dgm:cxn modelId="{17A0043F-E119-4746-B49B-292378EEAB2D}" type="presParOf" srcId="{C9DC8D7F-6E35-48BC-9ADC-0AB1D58B5B94}" destId="{65BE4E39-09C4-416B-A70A-498BAA7AC461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52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B93C0965-3270-41FF-BEB8-E0A58401D02D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VII - Bilan</a:t>
          </a:r>
          <a:endParaRPr lang="fr-FR"/>
        </a:p>
      </dgm:t>
    </dgm:pt>
    <dgm:pt modelId="{2DB8CC44-5C62-4F4E-B810-D8A075723EB4}" type="parTrans" cxnId="{2BFCFB9A-799F-42C6-8596-0564ABDD811D}">
      <dgm:prSet/>
      <dgm:spPr/>
      <dgm:t>
        <a:bodyPr/>
        <a:lstStyle/>
        <a:p>
          <a:endParaRPr lang="fr-FR"/>
        </a:p>
      </dgm:t>
    </dgm:pt>
    <dgm:pt modelId="{538D35AC-F2A2-4F6C-A4C1-4B3E0DEB63D9}" type="sibTrans" cxnId="{2BFCFB9A-799F-42C6-8596-0564ABDD811D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65BE4E39-09C4-416B-A70A-498BAA7AC461}" type="pres">
      <dgm:prSet presAssocID="{B93C0965-3270-41FF-BEB8-E0A58401D02D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DBB9571B-5F2A-46D7-8B6D-750AC18266FB}" type="presOf" srcId="{26692324-74A4-484F-B89D-04138F6B2639}" destId="{7A621747-5729-4206-8BB1-74E6BDF3AA42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62B8170D-1128-4E32-A75C-5C41AAF4E04B}" type="presOf" srcId="{B93C0965-3270-41FF-BEB8-E0A58401D02D}" destId="{65BE4E39-09C4-416B-A70A-498BAA7AC461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2BFCFB9A-799F-42C6-8596-0564ABDD811D}" srcId="{67013EC6-1097-459B-B140-E831F539D52A}" destId="{B93C0965-3270-41FF-BEB8-E0A58401D02D}" srcOrd="6" destOrd="0" parTransId="{2DB8CC44-5C62-4F4E-B810-D8A075723EB4}" sibTransId="{538D35AC-F2A2-4F6C-A4C1-4B3E0DEB63D9}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FC01B61D-2DA1-4259-917F-C25478E2FC07}" type="presOf" srcId="{B3FBE3AE-86FB-4B03-AC03-C0291F72C582}" destId="{118BA2F9-35C5-4361-BAE9-280899126CF9}" srcOrd="0" destOrd="0" presId="urn:microsoft.com/office/officeart/2005/8/layout/chevron1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9E1DF77B-9EE3-4A96-B87F-27AAD9500402}" type="presOf" srcId="{69B6576F-ACC5-427E-ABA8-6D7C32AC4DB6}" destId="{EA8A6A7F-429E-430B-90E7-1D65CAF998E8}" srcOrd="0" destOrd="0" presId="urn:microsoft.com/office/officeart/2005/8/layout/chevron1"/>
    <dgm:cxn modelId="{1F57324D-371D-4900-85D9-B48D6597516B}" type="presOf" srcId="{63C38B30-742A-447D-AEDC-DB0823FECDDC}" destId="{18328266-3AB8-4638-9E3C-0128ACE908FC}" srcOrd="0" destOrd="0" presId="urn:microsoft.com/office/officeart/2005/8/layout/chevron1"/>
    <dgm:cxn modelId="{ED2D8F3B-971D-4F00-A15A-DCB5EB09685E}" type="presOf" srcId="{67013EC6-1097-459B-B140-E831F539D52A}" destId="{C9DC8D7F-6E35-48BC-9ADC-0AB1D58B5B94}" srcOrd="0" destOrd="0" presId="urn:microsoft.com/office/officeart/2005/8/layout/chevron1"/>
    <dgm:cxn modelId="{CB7F6643-0159-4F05-B670-E9E76D3084F7}" type="presOf" srcId="{D41414F5-2AD6-49F6-A8E9-8A5320094721}" destId="{ED047E95-CA07-45F8-B1D2-EB2E44BB9E1C}" srcOrd="0" destOrd="0" presId="urn:microsoft.com/office/officeart/2005/8/layout/chevron1"/>
    <dgm:cxn modelId="{EF6FDFBF-3E6C-43ED-862E-4B6429CD1C12}" type="presOf" srcId="{D01875E2-DFFD-44FC-B837-BEAC04CE05E9}" destId="{89FBDF15-C243-4B50-AE08-93678740F889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B8E30A1C-4798-4D15-99FA-D6DC3DB3B1AA}" type="presParOf" srcId="{C9DC8D7F-6E35-48BC-9ADC-0AB1D58B5B94}" destId="{7A621747-5729-4206-8BB1-74E6BDF3AA42}" srcOrd="0" destOrd="0" presId="urn:microsoft.com/office/officeart/2005/8/layout/chevron1"/>
    <dgm:cxn modelId="{3EB23952-461D-48C0-A565-7590B82C2FD6}" type="presParOf" srcId="{C9DC8D7F-6E35-48BC-9ADC-0AB1D58B5B94}" destId="{66906A19-3308-439A-8312-A478E42A3773}" srcOrd="1" destOrd="0" presId="urn:microsoft.com/office/officeart/2005/8/layout/chevron1"/>
    <dgm:cxn modelId="{24C7D15E-B822-418B-A8F6-73A3A6574762}" type="presParOf" srcId="{C9DC8D7F-6E35-48BC-9ADC-0AB1D58B5B94}" destId="{ED047E95-CA07-45F8-B1D2-EB2E44BB9E1C}" srcOrd="2" destOrd="0" presId="urn:microsoft.com/office/officeart/2005/8/layout/chevron1"/>
    <dgm:cxn modelId="{24A6B93A-9C52-4420-BD04-A484AAEE46AD}" type="presParOf" srcId="{C9DC8D7F-6E35-48BC-9ADC-0AB1D58B5B94}" destId="{2FBCACB6-6C02-4A2D-B164-335F4B52080E}" srcOrd="3" destOrd="0" presId="urn:microsoft.com/office/officeart/2005/8/layout/chevron1"/>
    <dgm:cxn modelId="{E8D94C28-8034-4C41-96D2-9BAAF5E37320}" type="presParOf" srcId="{C9DC8D7F-6E35-48BC-9ADC-0AB1D58B5B94}" destId="{89FBDF15-C243-4B50-AE08-93678740F889}" srcOrd="4" destOrd="0" presId="urn:microsoft.com/office/officeart/2005/8/layout/chevron1"/>
    <dgm:cxn modelId="{F1F58A69-4405-4BE4-9206-0559C41872C6}" type="presParOf" srcId="{C9DC8D7F-6E35-48BC-9ADC-0AB1D58B5B94}" destId="{FDD02967-6E90-4122-9174-B7501C27237C}" srcOrd="5" destOrd="0" presId="urn:microsoft.com/office/officeart/2005/8/layout/chevron1"/>
    <dgm:cxn modelId="{69ADE96C-EB16-48B6-A04A-C239AD1362F7}" type="presParOf" srcId="{C9DC8D7F-6E35-48BC-9ADC-0AB1D58B5B94}" destId="{EA8A6A7F-429E-430B-90E7-1D65CAF998E8}" srcOrd="6" destOrd="0" presId="urn:microsoft.com/office/officeart/2005/8/layout/chevron1"/>
    <dgm:cxn modelId="{64C74454-F973-4905-8698-184576AA0292}" type="presParOf" srcId="{C9DC8D7F-6E35-48BC-9ADC-0AB1D58B5B94}" destId="{A1A523E9-8E49-4984-BC25-BD0DB3152DCD}" srcOrd="7" destOrd="0" presId="urn:microsoft.com/office/officeart/2005/8/layout/chevron1"/>
    <dgm:cxn modelId="{2729DD0B-7DFE-4EE2-9556-BE03794C5762}" type="presParOf" srcId="{C9DC8D7F-6E35-48BC-9ADC-0AB1D58B5B94}" destId="{18328266-3AB8-4638-9E3C-0128ACE908FC}" srcOrd="8" destOrd="0" presId="urn:microsoft.com/office/officeart/2005/8/layout/chevron1"/>
    <dgm:cxn modelId="{617969A7-4777-476B-9D82-1A1920687173}" type="presParOf" srcId="{C9DC8D7F-6E35-48BC-9ADC-0AB1D58B5B94}" destId="{2C5992CA-1E93-4EB8-A648-F3C4DEF5B00F}" srcOrd="9" destOrd="0" presId="urn:microsoft.com/office/officeart/2005/8/layout/chevron1"/>
    <dgm:cxn modelId="{50657B8B-1796-46BB-998E-578CE6632CE9}" type="presParOf" srcId="{C9DC8D7F-6E35-48BC-9ADC-0AB1D58B5B94}" destId="{118BA2F9-35C5-4361-BAE9-280899126CF9}" srcOrd="10" destOrd="0" presId="urn:microsoft.com/office/officeart/2005/8/layout/chevron1"/>
    <dgm:cxn modelId="{F4AC881C-4AFC-4468-9A2C-54D3FCFCBD21}" type="presParOf" srcId="{C9DC8D7F-6E35-48BC-9ADC-0AB1D58B5B94}" destId="{F30B2CE2-0C0C-4014-9536-2D274D49B89E}" srcOrd="11" destOrd="0" presId="urn:microsoft.com/office/officeart/2005/8/layout/chevron1"/>
    <dgm:cxn modelId="{89DFD6BA-A33B-4962-A380-0936A1910F48}" type="presParOf" srcId="{C9DC8D7F-6E35-48BC-9ADC-0AB1D58B5B94}" destId="{65BE4E39-09C4-416B-A70A-498BAA7AC461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53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B93C0965-3270-41FF-BEB8-E0A58401D02D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VII - Bilan</a:t>
          </a:r>
          <a:endParaRPr lang="fr-FR" dirty="0">
            <a:solidFill>
              <a:schemeClr val="bg1"/>
            </a:solidFill>
          </a:endParaRPr>
        </a:p>
      </dgm:t>
    </dgm:pt>
    <dgm:pt modelId="{2DB8CC44-5C62-4F4E-B810-D8A075723EB4}" type="parTrans" cxnId="{2BFCFB9A-799F-42C6-8596-0564ABDD811D}">
      <dgm:prSet/>
      <dgm:spPr/>
      <dgm:t>
        <a:bodyPr/>
        <a:lstStyle/>
        <a:p>
          <a:endParaRPr lang="fr-FR"/>
        </a:p>
      </dgm:t>
    </dgm:pt>
    <dgm:pt modelId="{538D35AC-F2A2-4F6C-A4C1-4B3E0DEB63D9}" type="sibTrans" cxnId="{2BFCFB9A-799F-42C6-8596-0564ABDD811D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 - Fonctions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65BE4E39-09C4-416B-A70A-498BAA7AC461}" type="pres">
      <dgm:prSet presAssocID="{B93C0965-3270-41FF-BEB8-E0A58401D02D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F139DEB1-C6D4-441C-8BEA-C28EA4FA6FB9}" type="presOf" srcId="{D01875E2-DFFD-44FC-B837-BEAC04CE05E9}" destId="{89FBDF15-C243-4B50-AE08-93678740F889}" srcOrd="0" destOrd="0" presId="urn:microsoft.com/office/officeart/2005/8/layout/chevron1"/>
    <dgm:cxn modelId="{66292C41-6C8F-4875-AEE3-EC228265ED7C}" type="presOf" srcId="{B3FBE3AE-86FB-4B03-AC03-C0291F72C582}" destId="{118BA2F9-35C5-4361-BAE9-280899126CF9}" srcOrd="0" destOrd="0" presId="urn:microsoft.com/office/officeart/2005/8/layout/chevron1"/>
    <dgm:cxn modelId="{2BFCFB9A-799F-42C6-8596-0564ABDD811D}" srcId="{67013EC6-1097-459B-B140-E831F539D52A}" destId="{B93C0965-3270-41FF-BEB8-E0A58401D02D}" srcOrd="6" destOrd="0" parTransId="{2DB8CC44-5C62-4F4E-B810-D8A075723EB4}" sibTransId="{538D35AC-F2A2-4F6C-A4C1-4B3E0DEB63D9}"/>
    <dgm:cxn modelId="{52A4D58E-9AC8-43B4-BAEA-451632352A1E}" type="presOf" srcId="{D41414F5-2AD6-49F6-A8E9-8A5320094721}" destId="{ED047E95-CA07-45F8-B1D2-EB2E44BB9E1C}" srcOrd="0" destOrd="0" presId="urn:microsoft.com/office/officeart/2005/8/layout/chevron1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2E38FB99-0801-44A0-8191-263EB596097F}" type="presOf" srcId="{26692324-74A4-484F-B89D-04138F6B2639}" destId="{7A621747-5729-4206-8BB1-74E6BDF3AA42}" srcOrd="0" destOrd="0" presId="urn:microsoft.com/office/officeart/2005/8/layout/chevron1"/>
    <dgm:cxn modelId="{C45539A6-B3A1-4B37-93F5-18715C48264B}" type="presOf" srcId="{63C38B30-742A-447D-AEDC-DB0823FECDDC}" destId="{18328266-3AB8-4638-9E3C-0128ACE908FC}" srcOrd="0" destOrd="0" presId="urn:microsoft.com/office/officeart/2005/8/layout/chevron1"/>
    <dgm:cxn modelId="{A040FFE5-603D-4FBC-85F4-22D4A7514842}" type="presOf" srcId="{69B6576F-ACC5-427E-ABA8-6D7C32AC4DB6}" destId="{EA8A6A7F-429E-430B-90E7-1D65CAF998E8}" srcOrd="0" destOrd="0" presId="urn:microsoft.com/office/officeart/2005/8/layout/chevron1"/>
    <dgm:cxn modelId="{330AD966-9A0A-4D00-8D4F-2688236E00C2}" type="presOf" srcId="{67013EC6-1097-459B-B140-E831F539D52A}" destId="{C9DC8D7F-6E35-48BC-9ADC-0AB1D58B5B94}" srcOrd="0" destOrd="0" presId="urn:microsoft.com/office/officeart/2005/8/layout/chevron1"/>
    <dgm:cxn modelId="{EE885E52-AEB4-417D-982D-BB9C49D43B77}" type="presOf" srcId="{B93C0965-3270-41FF-BEB8-E0A58401D02D}" destId="{65BE4E39-09C4-416B-A70A-498BAA7AC461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824EC4FD-C53A-49A2-8DE8-109F3A74FB44}" type="presParOf" srcId="{C9DC8D7F-6E35-48BC-9ADC-0AB1D58B5B94}" destId="{7A621747-5729-4206-8BB1-74E6BDF3AA42}" srcOrd="0" destOrd="0" presId="urn:microsoft.com/office/officeart/2005/8/layout/chevron1"/>
    <dgm:cxn modelId="{2B4401EA-FEDE-4A0F-97DA-10DFC91948DA}" type="presParOf" srcId="{C9DC8D7F-6E35-48BC-9ADC-0AB1D58B5B94}" destId="{66906A19-3308-439A-8312-A478E42A3773}" srcOrd="1" destOrd="0" presId="urn:microsoft.com/office/officeart/2005/8/layout/chevron1"/>
    <dgm:cxn modelId="{133CFE0F-5DD7-4EEF-A3D0-A065DF8F97A2}" type="presParOf" srcId="{C9DC8D7F-6E35-48BC-9ADC-0AB1D58B5B94}" destId="{ED047E95-CA07-45F8-B1D2-EB2E44BB9E1C}" srcOrd="2" destOrd="0" presId="urn:microsoft.com/office/officeart/2005/8/layout/chevron1"/>
    <dgm:cxn modelId="{3C741238-344C-4803-AC7B-42EDA024DB2B}" type="presParOf" srcId="{C9DC8D7F-6E35-48BC-9ADC-0AB1D58B5B94}" destId="{2FBCACB6-6C02-4A2D-B164-335F4B52080E}" srcOrd="3" destOrd="0" presId="urn:microsoft.com/office/officeart/2005/8/layout/chevron1"/>
    <dgm:cxn modelId="{1CEB621C-E089-4062-8492-B51E2A32535B}" type="presParOf" srcId="{C9DC8D7F-6E35-48BC-9ADC-0AB1D58B5B94}" destId="{89FBDF15-C243-4B50-AE08-93678740F889}" srcOrd="4" destOrd="0" presId="urn:microsoft.com/office/officeart/2005/8/layout/chevron1"/>
    <dgm:cxn modelId="{E77ECD28-6ADB-4962-9E0D-1F594F8BD0E7}" type="presParOf" srcId="{C9DC8D7F-6E35-48BC-9ADC-0AB1D58B5B94}" destId="{FDD02967-6E90-4122-9174-B7501C27237C}" srcOrd="5" destOrd="0" presId="urn:microsoft.com/office/officeart/2005/8/layout/chevron1"/>
    <dgm:cxn modelId="{2AEC9404-D425-40CB-AFDA-E28CC8BA5EE3}" type="presParOf" srcId="{C9DC8D7F-6E35-48BC-9ADC-0AB1D58B5B94}" destId="{EA8A6A7F-429E-430B-90E7-1D65CAF998E8}" srcOrd="6" destOrd="0" presId="urn:microsoft.com/office/officeart/2005/8/layout/chevron1"/>
    <dgm:cxn modelId="{09A7E321-DDA6-4730-B34F-6029EFE26CCA}" type="presParOf" srcId="{C9DC8D7F-6E35-48BC-9ADC-0AB1D58B5B94}" destId="{A1A523E9-8E49-4984-BC25-BD0DB3152DCD}" srcOrd="7" destOrd="0" presId="urn:microsoft.com/office/officeart/2005/8/layout/chevron1"/>
    <dgm:cxn modelId="{1278E774-DFE1-40BB-A522-7B28751A8ACC}" type="presParOf" srcId="{C9DC8D7F-6E35-48BC-9ADC-0AB1D58B5B94}" destId="{18328266-3AB8-4638-9E3C-0128ACE908FC}" srcOrd="8" destOrd="0" presId="urn:microsoft.com/office/officeart/2005/8/layout/chevron1"/>
    <dgm:cxn modelId="{08286CD0-4FA1-4916-8DA7-F1970AC0ADC2}" type="presParOf" srcId="{C9DC8D7F-6E35-48BC-9ADC-0AB1D58B5B94}" destId="{2C5992CA-1E93-4EB8-A648-F3C4DEF5B00F}" srcOrd="9" destOrd="0" presId="urn:microsoft.com/office/officeart/2005/8/layout/chevron1"/>
    <dgm:cxn modelId="{AB70BB10-DAC1-41B3-824C-85C51D1E892C}" type="presParOf" srcId="{C9DC8D7F-6E35-48BC-9ADC-0AB1D58B5B94}" destId="{118BA2F9-35C5-4361-BAE9-280899126CF9}" srcOrd="10" destOrd="0" presId="urn:microsoft.com/office/officeart/2005/8/layout/chevron1"/>
    <dgm:cxn modelId="{E9071629-7BD5-4300-B791-CD319BD2C7A9}" type="presParOf" srcId="{C9DC8D7F-6E35-48BC-9ADC-0AB1D58B5B94}" destId="{F30B2CE2-0C0C-4014-9536-2D274D49B89E}" srcOrd="11" destOrd="0" presId="urn:microsoft.com/office/officeart/2005/8/layout/chevron1"/>
    <dgm:cxn modelId="{C737B633-05BF-4AF2-BF5D-39EAA2580B4C}" type="presParOf" srcId="{C9DC8D7F-6E35-48BC-9ADC-0AB1D58B5B94}" destId="{65BE4E39-09C4-416B-A70A-498BAA7AC461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4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B93C0965-3270-41FF-BEB8-E0A58401D02D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VII - Bilan</a:t>
          </a:r>
          <a:endParaRPr lang="fr-FR" dirty="0">
            <a:solidFill>
              <a:schemeClr val="bg1"/>
            </a:solidFill>
          </a:endParaRPr>
        </a:p>
      </dgm:t>
    </dgm:pt>
    <dgm:pt modelId="{2DB8CC44-5C62-4F4E-B810-D8A075723EB4}" type="parTrans" cxnId="{2BFCFB9A-799F-42C6-8596-0564ABDD811D}">
      <dgm:prSet/>
      <dgm:spPr/>
      <dgm:t>
        <a:bodyPr/>
        <a:lstStyle/>
        <a:p>
          <a:endParaRPr lang="fr-FR"/>
        </a:p>
      </dgm:t>
    </dgm:pt>
    <dgm:pt modelId="{538D35AC-F2A2-4F6C-A4C1-4B3E0DEB63D9}" type="sibTrans" cxnId="{2BFCFB9A-799F-42C6-8596-0564ABDD811D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 - Fonctions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65BE4E39-09C4-416B-A70A-498BAA7AC461}" type="pres">
      <dgm:prSet presAssocID="{B93C0965-3270-41FF-BEB8-E0A58401D02D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89E5761C-9603-4422-87F1-FED877F8AE34}" type="presOf" srcId="{B3FBE3AE-86FB-4B03-AC03-C0291F72C582}" destId="{118BA2F9-35C5-4361-BAE9-280899126CF9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A72D2567-6CA0-4424-B785-568CBC18F81A}" type="presOf" srcId="{D41414F5-2AD6-49F6-A8E9-8A5320094721}" destId="{ED047E95-CA07-45F8-B1D2-EB2E44BB9E1C}" srcOrd="0" destOrd="0" presId="urn:microsoft.com/office/officeart/2005/8/layout/chevron1"/>
    <dgm:cxn modelId="{839290C2-C422-449A-8909-3389DA897A20}" type="presOf" srcId="{67013EC6-1097-459B-B140-E831F539D52A}" destId="{C9DC8D7F-6E35-48BC-9ADC-0AB1D58B5B94}" srcOrd="0" destOrd="0" presId="urn:microsoft.com/office/officeart/2005/8/layout/chevron1"/>
    <dgm:cxn modelId="{3675DB22-BF9A-4FAA-A3F0-9624A96C1D3D}" type="presOf" srcId="{69B6576F-ACC5-427E-ABA8-6D7C32AC4DB6}" destId="{EA8A6A7F-429E-430B-90E7-1D65CAF998E8}" srcOrd="0" destOrd="0" presId="urn:microsoft.com/office/officeart/2005/8/layout/chevron1"/>
    <dgm:cxn modelId="{36985B1B-C2DD-44A4-BACC-6A2DBD062C38}" type="presOf" srcId="{B93C0965-3270-41FF-BEB8-E0A58401D02D}" destId="{65BE4E39-09C4-416B-A70A-498BAA7AC461}" srcOrd="0" destOrd="0" presId="urn:microsoft.com/office/officeart/2005/8/layout/chevron1"/>
    <dgm:cxn modelId="{D38B88F4-CE49-4D9C-9003-9B55F0513745}" type="presOf" srcId="{26692324-74A4-484F-B89D-04138F6B2639}" destId="{7A621747-5729-4206-8BB1-74E6BDF3AA42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310D5C82-EE46-48C9-BE10-454A90CCF18D}" type="presOf" srcId="{D01875E2-DFFD-44FC-B837-BEAC04CE05E9}" destId="{89FBDF15-C243-4B50-AE08-93678740F889}" srcOrd="0" destOrd="0" presId="urn:microsoft.com/office/officeart/2005/8/layout/chevron1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35BBD435-8917-4907-B524-629F33E76D43}" type="presOf" srcId="{63C38B30-742A-447D-AEDC-DB0823FECDDC}" destId="{18328266-3AB8-4638-9E3C-0128ACE908FC}" srcOrd="0" destOrd="0" presId="urn:microsoft.com/office/officeart/2005/8/layout/chevron1"/>
    <dgm:cxn modelId="{2BFCFB9A-799F-42C6-8596-0564ABDD811D}" srcId="{67013EC6-1097-459B-B140-E831F539D52A}" destId="{B93C0965-3270-41FF-BEB8-E0A58401D02D}" srcOrd="6" destOrd="0" parTransId="{2DB8CC44-5C62-4F4E-B810-D8A075723EB4}" sibTransId="{538D35AC-F2A2-4F6C-A4C1-4B3E0DEB63D9}"/>
    <dgm:cxn modelId="{E0CD78EB-3452-40F8-99F5-EA5B3EDA3B0C}" type="presParOf" srcId="{C9DC8D7F-6E35-48BC-9ADC-0AB1D58B5B94}" destId="{7A621747-5729-4206-8BB1-74E6BDF3AA42}" srcOrd="0" destOrd="0" presId="urn:microsoft.com/office/officeart/2005/8/layout/chevron1"/>
    <dgm:cxn modelId="{80BCECF2-2324-4475-A288-4989401BDA57}" type="presParOf" srcId="{C9DC8D7F-6E35-48BC-9ADC-0AB1D58B5B94}" destId="{66906A19-3308-439A-8312-A478E42A3773}" srcOrd="1" destOrd="0" presId="urn:microsoft.com/office/officeart/2005/8/layout/chevron1"/>
    <dgm:cxn modelId="{43CC3A06-673A-40E1-BD3C-B89E93C1D9B7}" type="presParOf" srcId="{C9DC8D7F-6E35-48BC-9ADC-0AB1D58B5B94}" destId="{ED047E95-CA07-45F8-B1D2-EB2E44BB9E1C}" srcOrd="2" destOrd="0" presId="urn:microsoft.com/office/officeart/2005/8/layout/chevron1"/>
    <dgm:cxn modelId="{BEFB7F5E-6F88-4522-8A97-A67A067A2806}" type="presParOf" srcId="{C9DC8D7F-6E35-48BC-9ADC-0AB1D58B5B94}" destId="{2FBCACB6-6C02-4A2D-B164-335F4B52080E}" srcOrd="3" destOrd="0" presId="urn:microsoft.com/office/officeart/2005/8/layout/chevron1"/>
    <dgm:cxn modelId="{CEDFE6AD-2C4A-4507-A26A-25380BAC3C6B}" type="presParOf" srcId="{C9DC8D7F-6E35-48BC-9ADC-0AB1D58B5B94}" destId="{89FBDF15-C243-4B50-AE08-93678740F889}" srcOrd="4" destOrd="0" presId="urn:microsoft.com/office/officeart/2005/8/layout/chevron1"/>
    <dgm:cxn modelId="{97971397-317C-416F-8E9D-BE196E2683C7}" type="presParOf" srcId="{C9DC8D7F-6E35-48BC-9ADC-0AB1D58B5B94}" destId="{FDD02967-6E90-4122-9174-B7501C27237C}" srcOrd="5" destOrd="0" presId="urn:microsoft.com/office/officeart/2005/8/layout/chevron1"/>
    <dgm:cxn modelId="{DD66947D-C5AA-4F32-A042-DB9E30DF633F}" type="presParOf" srcId="{C9DC8D7F-6E35-48BC-9ADC-0AB1D58B5B94}" destId="{EA8A6A7F-429E-430B-90E7-1D65CAF998E8}" srcOrd="6" destOrd="0" presId="urn:microsoft.com/office/officeart/2005/8/layout/chevron1"/>
    <dgm:cxn modelId="{2D91EFCB-F27A-4E98-850D-22D201C09964}" type="presParOf" srcId="{C9DC8D7F-6E35-48BC-9ADC-0AB1D58B5B94}" destId="{A1A523E9-8E49-4984-BC25-BD0DB3152DCD}" srcOrd="7" destOrd="0" presId="urn:microsoft.com/office/officeart/2005/8/layout/chevron1"/>
    <dgm:cxn modelId="{778BB253-7871-428A-83B2-2E8DA07CE302}" type="presParOf" srcId="{C9DC8D7F-6E35-48BC-9ADC-0AB1D58B5B94}" destId="{18328266-3AB8-4638-9E3C-0128ACE908FC}" srcOrd="8" destOrd="0" presId="urn:microsoft.com/office/officeart/2005/8/layout/chevron1"/>
    <dgm:cxn modelId="{15F1BEE6-842F-4215-8516-8BAA660DA2E6}" type="presParOf" srcId="{C9DC8D7F-6E35-48BC-9ADC-0AB1D58B5B94}" destId="{2C5992CA-1E93-4EB8-A648-F3C4DEF5B00F}" srcOrd="9" destOrd="0" presId="urn:microsoft.com/office/officeart/2005/8/layout/chevron1"/>
    <dgm:cxn modelId="{E8E31736-C508-434D-B3D3-6459B3D35878}" type="presParOf" srcId="{C9DC8D7F-6E35-48BC-9ADC-0AB1D58B5B94}" destId="{118BA2F9-35C5-4361-BAE9-280899126CF9}" srcOrd="10" destOrd="0" presId="urn:microsoft.com/office/officeart/2005/8/layout/chevron1"/>
    <dgm:cxn modelId="{6415798D-B87A-44CB-A931-B258F8E6D529}" type="presParOf" srcId="{C9DC8D7F-6E35-48BC-9ADC-0AB1D58B5B94}" destId="{F30B2CE2-0C0C-4014-9536-2D274D49B89E}" srcOrd="11" destOrd="0" presId="urn:microsoft.com/office/officeart/2005/8/layout/chevron1"/>
    <dgm:cxn modelId="{01BCCB92-29F0-4EC7-B0D8-C6195D782443}" type="presParOf" srcId="{C9DC8D7F-6E35-48BC-9ADC-0AB1D58B5B94}" destId="{65BE4E39-09C4-416B-A70A-498BAA7AC461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5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B93C0965-3270-41FF-BEB8-E0A58401D02D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VII - Bilan</a:t>
          </a:r>
          <a:endParaRPr lang="fr-FR" dirty="0">
            <a:solidFill>
              <a:schemeClr val="bg1"/>
            </a:solidFill>
          </a:endParaRPr>
        </a:p>
      </dgm:t>
    </dgm:pt>
    <dgm:pt modelId="{2DB8CC44-5C62-4F4E-B810-D8A075723EB4}" type="parTrans" cxnId="{2BFCFB9A-799F-42C6-8596-0564ABDD811D}">
      <dgm:prSet/>
      <dgm:spPr/>
      <dgm:t>
        <a:bodyPr/>
        <a:lstStyle/>
        <a:p>
          <a:endParaRPr lang="fr-FR"/>
        </a:p>
      </dgm:t>
    </dgm:pt>
    <dgm:pt modelId="{538D35AC-F2A2-4F6C-A4C1-4B3E0DEB63D9}" type="sibTrans" cxnId="{2BFCFB9A-799F-42C6-8596-0564ABDD811D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 - Fonctions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65BE4E39-09C4-416B-A70A-498BAA7AC461}" type="pres">
      <dgm:prSet presAssocID="{B93C0965-3270-41FF-BEB8-E0A58401D02D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01356BBD-E5B9-45C3-B34E-520C31E7B020}" type="presOf" srcId="{B93C0965-3270-41FF-BEB8-E0A58401D02D}" destId="{65BE4E39-09C4-416B-A70A-498BAA7AC461}" srcOrd="0" destOrd="0" presId="urn:microsoft.com/office/officeart/2005/8/layout/chevron1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689C012E-5600-4014-A092-5202EA094DB0}" type="presOf" srcId="{63C38B30-742A-447D-AEDC-DB0823FECDDC}" destId="{18328266-3AB8-4638-9E3C-0128ACE908FC}" srcOrd="0" destOrd="0" presId="urn:microsoft.com/office/officeart/2005/8/layout/chevron1"/>
    <dgm:cxn modelId="{3D257AF9-5044-4412-9126-3C8F9DE1D7E9}" type="presOf" srcId="{67013EC6-1097-459B-B140-E831F539D52A}" destId="{C9DC8D7F-6E35-48BC-9ADC-0AB1D58B5B94}" srcOrd="0" destOrd="0" presId="urn:microsoft.com/office/officeart/2005/8/layout/chevron1"/>
    <dgm:cxn modelId="{2BFCFB9A-799F-42C6-8596-0564ABDD811D}" srcId="{67013EC6-1097-459B-B140-E831F539D52A}" destId="{B93C0965-3270-41FF-BEB8-E0A58401D02D}" srcOrd="6" destOrd="0" parTransId="{2DB8CC44-5C62-4F4E-B810-D8A075723EB4}" sibTransId="{538D35AC-F2A2-4F6C-A4C1-4B3E0DEB63D9}"/>
    <dgm:cxn modelId="{8537BFD2-506C-4A47-BF24-8F22E7FE1C54}" type="presOf" srcId="{D01875E2-DFFD-44FC-B837-BEAC04CE05E9}" destId="{89FBDF15-C243-4B50-AE08-93678740F889}" srcOrd="0" destOrd="0" presId="urn:microsoft.com/office/officeart/2005/8/layout/chevron1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EB420AC4-6FE7-4CD4-B9AD-5D027F310BCC}" type="presOf" srcId="{B3FBE3AE-86FB-4B03-AC03-C0291F72C582}" destId="{118BA2F9-35C5-4361-BAE9-280899126CF9}" srcOrd="0" destOrd="0" presId="urn:microsoft.com/office/officeart/2005/8/layout/chevron1"/>
    <dgm:cxn modelId="{B22B7641-AEAC-4093-91F5-8853A12463DF}" type="presOf" srcId="{26692324-74A4-484F-B89D-04138F6B2639}" destId="{7A621747-5729-4206-8BB1-74E6BDF3AA42}" srcOrd="0" destOrd="0" presId="urn:microsoft.com/office/officeart/2005/8/layout/chevron1"/>
    <dgm:cxn modelId="{A8CC6D38-CD6B-45FC-B703-CBABB0311A8C}" type="presOf" srcId="{69B6576F-ACC5-427E-ABA8-6D7C32AC4DB6}" destId="{EA8A6A7F-429E-430B-90E7-1D65CAF998E8}" srcOrd="0" destOrd="0" presId="urn:microsoft.com/office/officeart/2005/8/layout/chevron1"/>
    <dgm:cxn modelId="{2480427A-2ECF-4EB1-90C1-C62BEDDAF67A}" type="presOf" srcId="{D41414F5-2AD6-49F6-A8E9-8A5320094721}" destId="{ED047E95-CA07-45F8-B1D2-EB2E44BB9E1C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DBAC93DC-98C0-40D7-BC11-62F9B56A0E55}" type="presParOf" srcId="{C9DC8D7F-6E35-48BC-9ADC-0AB1D58B5B94}" destId="{7A621747-5729-4206-8BB1-74E6BDF3AA42}" srcOrd="0" destOrd="0" presId="urn:microsoft.com/office/officeart/2005/8/layout/chevron1"/>
    <dgm:cxn modelId="{EB7436C7-838F-4051-AFD9-88784E99F14A}" type="presParOf" srcId="{C9DC8D7F-6E35-48BC-9ADC-0AB1D58B5B94}" destId="{66906A19-3308-439A-8312-A478E42A3773}" srcOrd="1" destOrd="0" presId="urn:microsoft.com/office/officeart/2005/8/layout/chevron1"/>
    <dgm:cxn modelId="{3B99191F-C94B-443D-8BB2-A6ECFBFC7543}" type="presParOf" srcId="{C9DC8D7F-6E35-48BC-9ADC-0AB1D58B5B94}" destId="{ED047E95-CA07-45F8-B1D2-EB2E44BB9E1C}" srcOrd="2" destOrd="0" presId="urn:microsoft.com/office/officeart/2005/8/layout/chevron1"/>
    <dgm:cxn modelId="{F940256C-29C5-4F14-B9E4-2BF1A5925F89}" type="presParOf" srcId="{C9DC8D7F-6E35-48BC-9ADC-0AB1D58B5B94}" destId="{2FBCACB6-6C02-4A2D-B164-335F4B52080E}" srcOrd="3" destOrd="0" presId="urn:microsoft.com/office/officeart/2005/8/layout/chevron1"/>
    <dgm:cxn modelId="{FCE89967-9CD4-4380-875E-D32A233EC847}" type="presParOf" srcId="{C9DC8D7F-6E35-48BC-9ADC-0AB1D58B5B94}" destId="{89FBDF15-C243-4B50-AE08-93678740F889}" srcOrd="4" destOrd="0" presId="urn:microsoft.com/office/officeart/2005/8/layout/chevron1"/>
    <dgm:cxn modelId="{30055EC2-22EC-48C9-9452-B26A8CB67988}" type="presParOf" srcId="{C9DC8D7F-6E35-48BC-9ADC-0AB1D58B5B94}" destId="{FDD02967-6E90-4122-9174-B7501C27237C}" srcOrd="5" destOrd="0" presId="urn:microsoft.com/office/officeart/2005/8/layout/chevron1"/>
    <dgm:cxn modelId="{C62964E7-C1EA-48E7-8F8B-7FE944ACD183}" type="presParOf" srcId="{C9DC8D7F-6E35-48BC-9ADC-0AB1D58B5B94}" destId="{EA8A6A7F-429E-430B-90E7-1D65CAF998E8}" srcOrd="6" destOrd="0" presId="urn:microsoft.com/office/officeart/2005/8/layout/chevron1"/>
    <dgm:cxn modelId="{00FF89B2-F0E3-4483-A4FE-D93A59B476AA}" type="presParOf" srcId="{C9DC8D7F-6E35-48BC-9ADC-0AB1D58B5B94}" destId="{A1A523E9-8E49-4984-BC25-BD0DB3152DCD}" srcOrd="7" destOrd="0" presId="urn:microsoft.com/office/officeart/2005/8/layout/chevron1"/>
    <dgm:cxn modelId="{AF8FDA66-74AE-41E1-B1F2-32EA7BBBE3FE}" type="presParOf" srcId="{C9DC8D7F-6E35-48BC-9ADC-0AB1D58B5B94}" destId="{18328266-3AB8-4638-9E3C-0128ACE908FC}" srcOrd="8" destOrd="0" presId="urn:microsoft.com/office/officeart/2005/8/layout/chevron1"/>
    <dgm:cxn modelId="{C1081DD5-6075-4134-8A8D-3D55CAB7D471}" type="presParOf" srcId="{C9DC8D7F-6E35-48BC-9ADC-0AB1D58B5B94}" destId="{2C5992CA-1E93-4EB8-A648-F3C4DEF5B00F}" srcOrd="9" destOrd="0" presId="urn:microsoft.com/office/officeart/2005/8/layout/chevron1"/>
    <dgm:cxn modelId="{37BB5AF2-7C66-4099-B6DD-DEB484D4BB03}" type="presParOf" srcId="{C9DC8D7F-6E35-48BC-9ADC-0AB1D58B5B94}" destId="{118BA2F9-35C5-4361-BAE9-280899126CF9}" srcOrd="10" destOrd="0" presId="urn:microsoft.com/office/officeart/2005/8/layout/chevron1"/>
    <dgm:cxn modelId="{07C64AC5-B075-439F-BF95-D8AD086B1CD7}" type="presParOf" srcId="{C9DC8D7F-6E35-48BC-9ADC-0AB1D58B5B94}" destId="{F30B2CE2-0C0C-4014-9536-2D274D49B89E}" srcOrd="11" destOrd="0" presId="urn:microsoft.com/office/officeart/2005/8/layout/chevron1"/>
    <dgm:cxn modelId="{2C1DE99D-60B8-498C-86D1-946B4A8604EE}" type="presParOf" srcId="{C9DC8D7F-6E35-48BC-9ADC-0AB1D58B5B94}" destId="{65BE4E39-09C4-416B-A70A-498BAA7AC461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B93C0965-3270-41FF-BEB8-E0A58401D02D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VII - Bilan</a:t>
          </a:r>
          <a:endParaRPr lang="fr-FR"/>
        </a:p>
      </dgm:t>
    </dgm:pt>
    <dgm:pt modelId="{2DB8CC44-5C62-4F4E-B810-D8A075723EB4}" type="parTrans" cxnId="{2BFCFB9A-799F-42C6-8596-0564ABDD811D}">
      <dgm:prSet/>
      <dgm:spPr/>
      <dgm:t>
        <a:bodyPr/>
        <a:lstStyle/>
        <a:p>
          <a:endParaRPr lang="fr-FR"/>
        </a:p>
      </dgm:t>
    </dgm:pt>
    <dgm:pt modelId="{538D35AC-F2A2-4F6C-A4C1-4B3E0DEB63D9}" type="sibTrans" cxnId="{2BFCFB9A-799F-42C6-8596-0564ABDD811D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III – Projet </a:t>
          </a:r>
          <a:r>
            <a:rPr lang="fr-FR" dirty="0" err="1" smtClean="0">
              <a:solidFill>
                <a:schemeClr val="bg1"/>
              </a:solidFill>
            </a:rPr>
            <a:t>ProxiBanque</a:t>
          </a:r>
          <a:endParaRPr lang="fr-FR" dirty="0">
            <a:solidFill>
              <a:schemeClr val="bg1"/>
            </a:solidFill>
          </a:endParaRPr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 - Fonctions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65BE4E39-09C4-416B-A70A-498BAA7AC461}" type="pres">
      <dgm:prSet presAssocID="{B93C0965-3270-41FF-BEB8-E0A58401D02D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7819E7CC-1F33-46EA-AE0D-E0E75D995562}" type="presOf" srcId="{D01875E2-DFFD-44FC-B837-BEAC04CE05E9}" destId="{89FBDF15-C243-4B50-AE08-93678740F889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2BFCFB9A-799F-42C6-8596-0564ABDD811D}" srcId="{67013EC6-1097-459B-B140-E831F539D52A}" destId="{B93C0965-3270-41FF-BEB8-E0A58401D02D}" srcOrd="6" destOrd="0" parTransId="{2DB8CC44-5C62-4F4E-B810-D8A075723EB4}" sibTransId="{538D35AC-F2A2-4F6C-A4C1-4B3E0DEB63D9}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F5DEFB81-E182-43AE-B90E-37CE4BD49BE2}" type="presOf" srcId="{69B6576F-ACC5-427E-ABA8-6D7C32AC4DB6}" destId="{EA8A6A7F-429E-430B-90E7-1D65CAF998E8}" srcOrd="0" destOrd="0" presId="urn:microsoft.com/office/officeart/2005/8/layout/chevron1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66C778C8-F393-4AFA-A12F-B77594872429}" type="presOf" srcId="{B93C0965-3270-41FF-BEB8-E0A58401D02D}" destId="{65BE4E39-09C4-416B-A70A-498BAA7AC461}" srcOrd="0" destOrd="0" presId="urn:microsoft.com/office/officeart/2005/8/layout/chevron1"/>
    <dgm:cxn modelId="{ED2D0245-9142-4D0B-849F-6C983844B3BF}" type="presOf" srcId="{B3FBE3AE-86FB-4B03-AC03-C0291F72C582}" destId="{118BA2F9-35C5-4361-BAE9-280899126CF9}" srcOrd="0" destOrd="0" presId="urn:microsoft.com/office/officeart/2005/8/layout/chevron1"/>
    <dgm:cxn modelId="{286975F8-9698-48B2-A076-17763BACECA4}" type="presOf" srcId="{63C38B30-742A-447D-AEDC-DB0823FECDDC}" destId="{18328266-3AB8-4638-9E3C-0128ACE908FC}" srcOrd="0" destOrd="0" presId="urn:microsoft.com/office/officeart/2005/8/layout/chevron1"/>
    <dgm:cxn modelId="{5C2D44D2-144C-4FF2-8CDD-12D35529EB12}" type="presOf" srcId="{D41414F5-2AD6-49F6-A8E9-8A5320094721}" destId="{ED047E95-CA07-45F8-B1D2-EB2E44BB9E1C}" srcOrd="0" destOrd="0" presId="urn:microsoft.com/office/officeart/2005/8/layout/chevron1"/>
    <dgm:cxn modelId="{D7E6B21E-D5C6-4196-A086-4052D4F34968}" type="presOf" srcId="{26692324-74A4-484F-B89D-04138F6B2639}" destId="{7A621747-5729-4206-8BB1-74E6BDF3AA42}" srcOrd="0" destOrd="0" presId="urn:microsoft.com/office/officeart/2005/8/layout/chevron1"/>
    <dgm:cxn modelId="{0CBC1C52-46C5-4174-BE13-5BC1EB77579F}" type="presOf" srcId="{67013EC6-1097-459B-B140-E831F539D52A}" destId="{C9DC8D7F-6E35-48BC-9ADC-0AB1D58B5B94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1B17027D-F97E-4290-8F19-42BF62E24F98}" type="presParOf" srcId="{C9DC8D7F-6E35-48BC-9ADC-0AB1D58B5B94}" destId="{7A621747-5729-4206-8BB1-74E6BDF3AA42}" srcOrd="0" destOrd="0" presId="urn:microsoft.com/office/officeart/2005/8/layout/chevron1"/>
    <dgm:cxn modelId="{2BBA3A41-BCA6-46C3-9DA9-09EAA7EDAA1B}" type="presParOf" srcId="{C9DC8D7F-6E35-48BC-9ADC-0AB1D58B5B94}" destId="{66906A19-3308-439A-8312-A478E42A3773}" srcOrd="1" destOrd="0" presId="urn:microsoft.com/office/officeart/2005/8/layout/chevron1"/>
    <dgm:cxn modelId="{893FE302-C77B-4B4C-BBFD-93DC6E5543C0}" type="presParOf" srcId="{C9DC8D7F-6E35-48BC-9ADC-0AB1D58B5B94}" destId="{ED047E95-CA07-45F8-B1D2-EB2E44BB9E1C}" srcOrd="2" destOrd="0" presId="urn:microsoft.com/office/officeart/2005/8/layout/chevron1"/>
    <dgm:cxn modelId="{3C92F9A9-9FAD-45BA-9A00-A5A029559CED}" type="presParOf" srcId="{C9DC8D7F-6E35-48BC-9ADC-0AB1D58B5B94}" destId="{2FBCACB6-6C02-4A2D-B164-335F4B52080E}" srcOrd="3" destOrd="0" presId="urn:microsoft.com/office/officeart/2005/8/layout/chevron1"/>
    <dgm:cxn modelId="{AF647B5D-7111-4A65-8A6A-A3C621BC742D}" type="presParOf" srcId="{C9DC8D7F-6E35-48BC-9ADC-0AB1D58B5B94}" destId="{89FBDF15-C243-4B50-AE08-93678740F889}" srcOrd="4" destOrd="0" presId="urn:microsoft.com/office/officeart/2005/8/layout/chevron1"/>
    <dgm:cxn modelId="{45668E57-A1D1-4560-9720-9BFF4DCDAEBD}" type="presParOf" srcId="{C9DC8D7F-6E35-48BC-9ADC-0AB1D58B5B94}" destId="{FDD02967-6E90-4122-9174-B7501C27237C}" srcOrd="5" destOrd="0" presId="urn:microsoft.com/office/officeart/2005/8/layout/chevron1"/>
    <dgm:cxn modelId="{57D2C6BD-C0B2-4B24-A231-A1B26B777A81}" type="presParOf" srcId="{C9DC8D7F-6E35-48BC-9ADC-0AB1D58B5B94}" destId="{EA8A6A7F-429E-430B-90E7-1D65CAF998E8}" srcOrd="6" destOrd="0" presId="urn:microsoft.com/office/officeart/2005/8/layout/chevron1"/>
    <dgm:cxn modelId="{040EABA3-9AA0-448C-B9E2-447CD9937230}" type="presParOf" srcId="{C9DC8D7F-6E35-48BC-9ADC-0AB1D58B5B94}" destId="{A1A523E9-8E49-4984-BC25-BD0DB3152DCD}" srcOrd="7" destOrd="0" presId="urn:microsoft.com/office/officeart/2005/8/layout/chevron1"/>
    <dgm:cxn modelId="{A1F1F843-396F-45FE-BB69-A5B54B88352F}" type="presParOf" srcId="{C9DC8D7F-6E35-48BC-9ADC-0AB1D58B5B94}" destId="{18328266-3AB8-4638-9E3C-0128ACE908FC}" srcOrd="8" destOrd="0" presId="urn:microsoft.com/office/officeart/2005/8/layout/chevron1"/>
    <dgm:cxn modelId="{F93548E5-FA37-4E75-9309-B4C856EDCEFE}" type="presParOf" srcId="{C9DC8D7F-6E35-48BC-9ADC-0AB1D58B5B94}" destId="{2C5992CA-1E93-4EB8-A648-F3C4DEF5B00F}" srcOrd="9" destOrd="0" presId="urn:microsoft.com/office/officeart/2005/8/layout/chevron1"/>
    <dgm:cxn modelId="{1F583849-D4E0-4E36-A3F3-02E5EB93CD51}" type="presParOf" srcId="{C9DC8D7F-6E35-48BC-9ADC-0AB1D58B5B94}" destId="{118BA2F9-35C5-4361-BAE9-280899126CF9}" srcOrd="10" destOrd="0" presId="urn:microsoft.com/office/officeart/2005/8/layout/chevron1"/>
    <dgm:cxn modelId="{8C1D53A1-AC91-48A7-8B69-C13BC5DDCA83}" type="presParOf" srcId="{C9DC8D7F-6E35-48BC-9ADC-0AB1D58B5B94}" destId="{F30B2CE2-0C0C-4014-9536-2D274D49B89E}" srcOrd="11" destOrd="0" presId="urn:microsoft.com/office/officeart/2005/8/layout/chevron1"/>
    <dgm:cxn modelId="{396094C7-78FC-4F28-8F03-FE1ECD292B91}" type="presParOf" srcId="{C9DC8D7F-6E35-48BC-9ADC-0AB1D58B5B94}" destId="{65BE4E39-09C4-416B-A70A-498BAA7AC461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B93C0965-3270-41FF-BEB8-E0A58401D02D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 - Fonctions</a:t>
          </a:r>
          <a:endParaRPr lang="fr-FR" dirty="0"/>
        </a:p>
      </dgm:t>
    </dgm:pt>
    <dgm:pt modelId="{2DB8CC44-5C62-4F4E-B810-D8A075723EB4}" type="parTrans" cxnId="{2BFCFB9A-799F-42C6-8596-0564ABDD811D}">
      <dgm:prSet/>
      <dgm:spPr/>
      <dgm:t>
        <a:bodyPr/>
        <a:lstStyle/>
        <a:p>
          <a:endParaRPr lang="fr-FR"/>
        </a:p>
      </dgm:t>
    </dgm:pt>
    <dgm:pt modelId="{538D35AC-F2A2-4F6C-A4C1-4B3E0DEB63D9}" type="sibTrans" cxnId="{2BFCFB9A-799F-42C6-8596-0564ABDD811D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IV – Gestion du Projet</a:t>
          </a:r>
          <a:endParaRPr lang="fr-FR" dirty="0">
            <a:solidFill>
              <a:schemeClr val="bg1"/>
            </a:solidFill>
          </a:endParaRPr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8D466A30-8A33-4177-BCC8-4DCD17FB22F4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59DFA5C1-7E07-44DA-AB70-361F068C0781}" type="parTrans" cxnId="{D767BB65-03F3-4893-BF77-73104DF0CF6A}">
      <dgm:prSet/>
      <dgm:spPr/>
      <dgm:t>
        <a:bodyPr/>
        <a:lstStyle/>
        <a:p>
          <a:endParaRPr lang="fr-FR"/>
        </a:p>
      </dgm:t>
    </dgm:pt>
    <dgm:pt modelId="{FABFD728-9785-438A-8E39-FF4692861168}" type="sibTrans" cxnId="{D767BB65-03F3-4893-BF77-73104DF0CF6A}">
      <dgm:prSet/>
      <dgm:spPr/>
      <dgm:t>
        <a:bodyPr/>
        <a:lstStyle/>
        <a:p>
          <a:endParaRPr lang="fr-FR"/>
        </a:p>
      </dgm:t>
    </dgm:pt>
    <dgm:pt modelId="{C943F299-E52E-45A9-BCFD-BF52F98558C0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VII - Bilan</a:t>
          </a:r>
          <a:endParaRPr lang="fr-FR"/>
        </a:p>
      </dgm:t>
    </dgm:pt>
    <dgm:pt modelId="{C8461058-D593-45E7-B3C6-54F1C5FAA0A6}" type="parTrans" cxnId="{890AF46F-786E-482D-B5EC-D530DFAC9C85}">
      <dgm:prSet/>
      <dgm:spPr/>
      <dgm:t>
        <a:bodyPr/>
        <a:lstStyle/>
        <a:p>
          <a:endParaRPr lang="fr-FR"/>
        </a:p>
      </dgm:t>
    </dgm:pt>
    <dgm:pt modelId="{90BB4B94-0DA6-4A25-B956-9B903EDFBDA0}" type="sibTrans" cxnId="{890AF46F-786E-482D-B5EC-D530DFAC9C85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7A621747-5729-4206-8BB1-74E6BDF3AA42}" type="pres">
      <dgm:prSet presAssocID="{26692324-74A4-484F-B89D-04138F6B2639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E2569A20-D040-4A65-80ED-095D9D2727D1}" type="pres">
      <dgm:prSet presAssocID="{8D466A30-8A33-4177-BCC8-4DCD17FB22F4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88CDF4E7-8FDB-43E5-A764-48A8DF3D54A6}" type="pres">
      <dgm:prSet presAssocID="{FABFD728-9785-438A-8E39-FF4692861168}" presName="parTxOnlySpace" presStyleCnt="0"/>
      <dgm:spPr/>
    </dgm:pt>
    <dgm:pt modelId="{65BE4E39-09C4-416B-A70A-498BAA7AC461}" type="pres">
      <dgm:prSet presAssocID="{B93C0965-3270-41FF-BEB8-E0A58401D02D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06220E75-875B-40BC-91DD-8D2F705E6B55}" type="pres">
      <dgm:prSet presAssocID="{538D35AC-F2A2-4F6C-A4C1-4B3E0DEB63D9}" presName="parTxOnlySpace" presStyleCnt="0"/>
      <dgm:spPr/>
    </dgm:pt>
    <dgm:pt modelId="{84D4F14B-88E3-434B-AFF1-4728BA8E5784}" type="pres">
      <dgm:prSet presAssocID="{C943F299-E52E-45A9-BCFD-BF52F98558C0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B7B17BBE-C1FF-49B2-A2A1-FAA5EC09EC46}" type="presOf" srcId="{67013EC6-1097-459B-B140-E831F539D52A}" destId="{C9DC8D7F-6E35-48BC-9ADC-0AB1D58B5B94}" srcOrd="0" destOrd="0" presId="urn:microsoft.com/office/officeart/2005/8/layout/chevron1"/>
    <dgm:cxn modelId="{B0F24417-16FC-4819-8D81-482C032AB98C}" type="presOf" srcId="{8D466A30-8A33-4177-BCC8-4DCD17FB22F4}" destId="{E2569A20-D040-4A65-80ED-095D9D2727D1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EDAC4745-498A-4450-9694-28B01BB15F09}" type="presOf" srcId="{26692324-74A4-484F-B89D-04138F6B2639}" destId="{7A621747-5729-4206-8BB1-74E6BDF3AA42}" srcOrd="0" destOrd="0" presId="urn:microsoft.com/office/officeart/2005/8/layout/chevron1"/>
    <dgm:cxn modelId="{D767BB65-03F3-4893-BF77-73104DF0CF6A}" srcId="{67013EC6-1097-459B-B140-E831F539D52A}" destId="{8D466A30-8A33-4177-BCC8-4DCD17FB22F4}" srcOrd="4" destOrd="0" parTransId="{59DFA5C1-7E07-44DA-AB70-361F068C0781}" sibTransId="{FABFD728-9785-438A-8E39-FF4692861168}"/>
    <dgm:cxn modelId="{2BFCFB9A-799F-42C6-8596-0564ABDD811D}" srcId="{67013EC6-1097-459B-B140-E831F539D52A}" destId="{B93C0965-3270-41FF-BEB8-E0A58401D02D}" srcOrd="5" destOrd="0" parTransId="{2DB8CC44-5C62-4F4E-B810-D8A075723EB4}" sibTransId="{538D35AC-F2A2-4F6C-A4C1-4B3E0DEB63D9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94983618-255F-4CED-B840-856016FB20BE}" type="presOf" srcId="{C943F299-E52E-45A9-BCFD-BF52F98558C0}" destId="{84D4F14B-88E3-434B-AFF1-4728BA8E5784}" srcOrd="0" destOrd="0" presId="urn:microsoft.com/office/officeart/2005/8/layout/chevron1"/>
    <dgm:cxn modelId="{890AF46F-786E-482D-B5EC-D530DFAC9C85}" srcId="{67013EC6-1097-459B-B140-E831F539D52A}" destId="{C943F299-E52E-45A9-BCFD-BF52F98558C0}" srcOrd="6" destOrd="0" parTransId="{C8461058-D593-45E7-B3C6-54F1C5FAA0A6}" sibTransId="{90BB4B94-0DA6-4A25-B956-9B903EDFBDA0}"/>
    <dgm:cxn modelId="{18C1B1BE-4A08-4442-B0C7-CFF6D432BF6C}" type="presOf" srcId="{D01875E2-DFFD-44FC-B837-BEAC04CE05E9}" destId="{89FBDF15-C243-4B50-AE08-93678740F889}" srcOrd="0" destOrd="0" presId="urn:microsoft.com/office/officeart/2005/8/layout/chevron1"/>
    <dgm:cxn modelId="{3E71302A-58E1-445A-8E95-8743CCDCE5DE}" type="presOf" srcId="{B93C0965-3270-41FF-BEB8-E0A58401D02D}" destId="{65BE4E39-09C4-416B-A70A-498BAA7AC461}" srcOrd="0" destOrd="0" presId="urn:microsoft.com/office/officeart/2005/8/layout/chevron1"/>
    <dgm:cxn modelId="{78C93E37-8E69-4825-A405-29531342CB85}" type="presOf" srcId="{69B6576F-ACC5-427E-ABA8-6D7C32AC4DB6}" destId="{EA8A6A7F-429E-430B-90E7-1D65CAF998E8}" srcOrd="0" destOrd="0" presId="urn:microsoft.com/office/officeart/2005/8/layout/chevron1"/>
    <dgm:cxn modelId="{19C1C16E-BBA3-4307-A371-199CE0D1FD6D}" type="presOf" srcId="{D41414F5-2AD6-49F6-A8E9-8A5320094721}" destId="{ED047E95-CA07-45F8-B1D2-EB2E44BB9E1C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05DC7090-B9BE-4359-80A9-670104DF7624}" type="presParOf" srcId="{C9DC8D7F-6E35-48BC-9ADC-0AB1D58B5B94}" destId="{7A621747-5729-4206-8BB1-74E6BDF3AA42}" srcOrd="0" destOrd="0" presId="urn:microsoft.com/office/officeart/2005/8/layout/chevron1"/>
    <dgm:cxn modelId="{2A1EF2CF-6066-436F-9164-D3CA720A09FC}" type="presParOf" srcId="{C9DC8D7F-6E35-48BC-9ADC-0AB1D58B5B94}" destId="{66906A19-3308-439A-8312-A478E42A3773}" srcOrd="1" destOrd="0" presId="urn:microsoft.com/office/officeart/2005/8/layout/chevron1"/>
    <dgm:cxn modelId="{9C669A4B-4456-46FE-8857-545B12051EF1}" type="presParOf" srcId="{C9DC8D7F-6E35-48BC-9ADC-0AB1D58B5B94}" destId="{ED047E95-CA07-45F8-B1D2-EB2E44BB9E1C}" srcOrd="2" destOrd="0" presId="urn:microsoft.com/office/officeart/2005/8/layout/chevron1"/>
    <dgm:cxn modelId="{10547722-4C25-45CE-8059-0AC8DCFE168D}" type="presParOf" srcId="{C9DC8D7F-6E35-48BC-9ADC-0AB1D58B5B94}" destId="{2FBCACB6-6C02-4A2D-B164-335F4B52080E}" srcOrd="3" destOrd="0" presId="urn:microsoft.com/office/officeart/2005/8/layout/chevron1"/>
    <dgm:cxn modelId="{EDB8D98D-AF4A-4285-84DE-C07C316F79F0}" type="presParOf" srcId="{C9DC8D7F-6E35-48BC-9ADC-0AB1D58B5B94}" destId="{89FBDF15-C243-4B50-AE08-93678740F889}" srcOrd="4" destOrd="0" presId="urn:microsoft.com/office/officeart/2005/8/layout/chevron1"/>
    <dgm:cxn modelId="{7C34FE35-B346-4B64-A5CF-60F866FC6699}" type="presParOf" srcId="{C9DC8D7F-6E35-48BC-9ADC-0AB1D58B5B94}" destId="{FDD02967-6E90-4122-9174-B7501C27237C}" srcOrd="5" destOrd="0" presId="urn:microsoft.com/office/officeart/2005/8/layout/chevron1"/>
    <dgm:cxn modelId="{16CB3D6E-7203-472E-9EB8-9105A7931581}" type="presParOf" srcId="{C9DC8D7F-6E35-48BC-9ADC-0AB1D58B5B94}" destId="{EA8A6A7F-429E-430B-90E7-1D65CAF998E8}" srcOrd="6" destOrd="0" presId="urn:microsoft.com/office/officeart/2005/8/layout/chevron1"/>
    <dgm:cxn modelId="{4A9B5628-8178-4307-ACAD-945B1857BC70}" type="presParOf" srcId="{C9DC8D7F-6E35-48BC-9ADC-0AB1D58B5B94}" destId="{A1A523E9-8E49-4984-BC25-BD0DB3152DCD}" srcOrd="7" destOrd="0" presId="urn:microsoft.com/office/officeart/2005/8/layout/chevron1"/>
    <dgm:cxn modelId="{18E1E635-FA9F-4121-AA68-433B6B540344}" type="presParOf" srcId="{C9DC8D7F-6E35-48BC-9ADC-0AB1D58B5B94}" destId="{E2569A20-D040-4A65-80ED-095D9D2727D1}" srcOrd="8" destOrd="0" presId="urn:microsoft.com/office/officeart/2005/8/layout/chevron1"/>
    <dgm:cxn modelId="{1269BBC1-844B-4CEC-858E-20AAE947C4BC}" type="presParOf" srcId="{C9DC8D7F-6E35-48BC-9ADC-0AB1D58B5B94}" destId="{88CDF4E7-8FDB-43E5-A764-48A8DF3D54A6}" srcOrd="9" destOrd="0" presId="urn:microsoft.com/office/officeart/2005/8/layout/chevron1"/>
    <dgm:cxn modelId="{AE610FDC-5A0B-465D-B7A7-A9ECF72A988B}" type="presParOf" srcId="{C9DC8D7F-6E35-48BC-9ADC-0AB1D58B5B94}" destId="{65BE4E39-09C4-416B-A70A-498BAA7AC461}" srcOrd="10" destOrd="0" presId="urn:microsoft.com/office/officeart/2005/8/layout/chevron1"/>
    <dgm:cxn modelId="{F5508387-D541-470E-9924-20DE02B93B97}" type="presParOf" srcId="{C9DC8D7F-6E35-48BC-9ADC-0AB1D58B5B94}" destId="{06220E75-875B-40BC-91DD-8D2F705E6B55}" srcOrd="11" destOrd="0" presId="urn:microsoft.com/office/officeart/2005/8/layout/chevron1"/>
    <dgm:cxn modelId="{2EDD496D-9BFD-4C03-9E5D-2CEA63595C91}" type="presParOf" srcId="{C9DC8D7F-6E35-48BC-9ADC-0AB1D58B5B94}" destId="{84D4F14B-88E3-434B-AFF1-4728BA8E5784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B93C0965-3270-41FF-BEB8-E0A58401D02D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VII - Bilan</a:t>
          </a:r>
          <a:endParaRPr lang="fr-FR"/>
        </a:p>
      </dgm:t>
    </dgm:pt>
    <dgm:pt modelId="{2DB8CC44-5C62-4F4E-B810-D8A075723EB4}" type="parTrans" cxnId="{2BFCFB9A-799F-42C6-8596-0564ABDD811D}">
      <dgm:prSet/>
      <dgm:spPr/>
      <dgm:t>
        <a:bodyPr/>
        <a:lstStyle/>
        <a:p>
          <a:endParaRPr lang="fr-FR"/>
        </a:p>
      </dgm:t>
    </dgm:pt>
    <dgm:pt modelId="{538D35AC-F2A2-4F6C-A4C1-4B3E0DEB63D9}" type="sibTrans" cxnId="{2BFCFB9A-799F-42C6-8596-0564ABDD811D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IV – Gestion du projet</a:t>
          </a:r>
          <a:endParaRPr lang="fr-FR" dirty="0">
            <a:solidFill>
              <a:schemeClr val="bg1"/>
            </a:solidFill>
          </a:endParaRPr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 - Fonctions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65BE4E39-09C4-416B-A70A-498BAA7AC461}" type="pres">
      <dgm:prSet presAssocID="{B93C0965-3270-41FF-BEB8-E0A58401D02D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CA53E978-3571-4030-8151-A355B10C67AC}" type="presOf" srcId="{D41414F5-2AD6-49F6-A8E9-8A5320094721}" destId="{ED047E95-CA07-45F8-B1D2-EB2E44BB9E1C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BCA8F222-9C7C-4CBB-9502-DB5C102582BF}" type="presOf" srcId="{63C38B30-742A-447D-AEDC-DB0823FECDDC}" destId="{18328266-3AB8-4638-9E3C-0128ACE908FC}" srcOrd="0" destOrd="0" presId="urn:microsoft.com/office/officeart/2005/8/layout/chevron1"/>
    <dgm:cxn modelId="{E179FEF6-4A0E-4EF2-B172-E71D3DCF4B3F}" type="presOf" srcId="{D01875E2-DFFD-44FC-B837-BEAC04CE05E9}" destId="{89FBDF15-C243-4B50-AE08-93678740F889}" srcOrd="0" destOrd="0" presId="urn:microsoft.com/office/officeart/2005/8/layout/chevron1"/>
    <dgm:cxn modelId="{2BFCFB9A-799F-42C6-8596-0564ABDD811D}" srcId="{67013EC6-1097-459B-B140-E831F539D52A}" destId="{B93C0965-3270-41FF-BEB8-E0A58401D02D}" srcOrd="6" destOrd="0" parTransId="{2DB8CC44-5C62-4F4E-B810-D8A075723EB4}" sibTransId="{538D35AC-F2A2-4F6C-A4C1-4B3E0DEB63D9}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69A2AE00-4F20-4D9B-B39D-D55438291CE8}" type="presOf" srcId="{69B6576F-ACC5-427E-ABA8-6D7C32AC4DB6}" destId="{EA8A6A7F-429E-430B-90E7-1D65CAF998E8}" srcOrd="0" destOrd="0" presId="urn:microsoft.com/office/officeart/2005/8/layout/chevron1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CF8907A0-5AFF-4357-9703-6BE4CA346D0E}" type="presOf" srcId="{B93C0965-3270-41FF-BEB8-E0A58401D02D}" destId="{65BE4E39-09C4-416B-A70A-498BAA7AC461}" srcOrd="0" destOrd="0" presId="urn:microsoft.com/office/officeart/2005/8/layout/chevron1"/>
    <dgm:cxn modelId="{4D6EFD98-70AF-43B4-90E4-73CF7D6860DD}" type="presOf" srcId="{67013EC6-1097-459B-B140-E831F539D52A}" destId="{C9DC8D7F-6E35-48BC-9ADC-0AB1D58B5B94}" srcOrd="0" destOrd="0" presId="urn:microsoft.com/office/officeart/2005/8/layout/chevron1"/>
    <dgm:cxn modelId="{EAB1AEFF-50C6-46F3-9783-806C96E7AA0B}" type="presOf" srcId="{26692324-74A4-484F-B89D-04138F6B2639}" destId="{7A621747-5729-4206-8BB1-74E6BDF3AA42}" srcOrd="0" destOrd="0" presId="urn:microsoft.com/office/officeart/2005/8/layout/chevron1"/>
    <dgm:cxn modelId="{8CE0CA94-BE70-4572-B9E7-F28D7B4E70BC}" type="presOf" srcId="{B3FBE3AE-86FB-4B03-AC03-C0291F72C582}" destId="{118BA2F9-35C5-4361-BAE9-280899126CF9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8C1BA7E3-7528-4C25-9C4B-F16EECE8B227}" type="presParOf" srcId="{C9DC8D7F-6E35-48BC-9ADC-0AB1D58B5B94}" destId="{7A621747-5729-4206-8BB1-74E6BDF3AA42}" srcOrd="0" destOrd="0" presId="urn:microsoft.com/office/officeart/2005/8/layout/chevron1"/>
    <dgm:cxn modelId="{843034AF-0F9F-4296-8FE2-E6B840A4BCB1}" type="presParOf" srcId="{C9DC8D7F-6E35-48BC-9ADC-0AB1D58B5B94}" destId="{66906A19-3308-439A-8312-A478E42A3773}" srcOrd="1" destOrd="0" presId="urn:microsoft.com/office/officeart/2005/8/layout/chevron1"/>
    <dgm:cxn modelId="{972D31EA-D6A7-468D-B4D5-A1F1AC651BCD}" type="presParOf" srcId="{C9DC8D7F-6E35-48BC-9ADC-0AB1D58B5B94}" destId="{ED047E95-CA07-45F8-B1D2-EB2E44BB9E1C}" srcOrd="2" destOrd="0" presId="urn:microsoft.com/office/officeart/2005/8/layout/chevron1"/>
    <dgm:cxn modelId="{BABDFB95-7D5F-41BF-B60E-63E1E5FF8663}" type="presParOf" srcId="{C9DC8D7F-6E35-48BC-9ADC-0AB1D58B5B94}" destId="{2FBCACB6-6C02-4A2D-B164-335F4B52080E}" srcOrd="3" destOrd="0" presId="urn:microsoft.com/office/officeart/2005/8/layout/chevron1"/>
    <dgm:cxn modelId="{986D1360-3803-40FE-9DB7-6810ED3C73BB}" type="presParOf" srcId="{C9DC8D7F-6E35-48BC-9ADC-0AB1D58B5B94}" destId="{89FBDF15-C243-4B50-AE08-93678740F889}" srcOrd="4" destOrd="0" presId="urn:microsoft.com/office/officeart/2005/8/layout/chevron1"/>
    <dgm:cxn modelId="{26425B64-BE8E-4C73-BFDC-693E2CDF7E81}" type="presParOf" srcId="{C9DC8D7F-6E35-48BC-9ADC-0AB1D58B5B94}" destId="{FDD02967-6E90-4122-9174-B7501C27237C}" srcOrd="5" destOrd="0" presId="urn:microsoft.com/office/officeart/2005/8/layout/chevron1"/>
    <dgm:cxn modelId="{988D5F95-2ACF-44C8-A0EE-8FB90ABB9E86}" type="presParOf" srcId="{C9DC8D7F-6E35-48BC-9ADC-0AB1D58B5B94}" destId="{EA8A6A7F-429E-430B-90E7-1D65CAF998E8}" srcOrd="6" destOrd="0" presId="urn:microsoft.com/office/officeart/2005/8/layout/chevron1"/>
    <dgm:cxn modelId="{89A3FC5A-DA6C-40E9-A177-618790315628}" type="presParOf" srcId="{C9DC8D7F-6E35-48BC-9ADC-0AB1D58B5B94}" destId="{A1A523E9-8E49-4984-BC25-BD0DB3152DCD}" srcOrd="7" destOrd="0" presId="urn:microsoft.com/office/officeart/2005/8/layout/chevron1"/>
    <dgm:cxn modelId="{3D23A14C-2151-4826-BB69-016BFE34748A}" type="presParOf" srcId="{C9DC8D7F-6E35-48BC-9ADC-0AB1D58B5B94}" destId="{18328266-3AB8-4638-9E3C-0128ACE908FC}" srcOrd="8" destOrd="0" presId="urn:microsoft.com/office/officeart/2005/8/layout/chevron1"/>
    <dgm:cxn modelId="{939BD16E-3108-4D4B-A033-CC6C33E4E238}" type="presParOf" srcId="{C9DC8D7F-6E35-48BC-9ADC-0AB1D58B5B94}" destId="{2C5992CA-1E93-4EB8-A648-F3C4DEF5B00F}" srcOrd="9" destOrd="0" presId="urn:microsoft.com/office/officeart/2005/8/layout/chevron1"/>
    <dgm:cxn modelId="{7D4DB1A7-E106-4AB1-BD99-E66C06CD92A6}" type="presParOf" srcId="{C9DC8D7F-6E35-48BC-9ADC-0AB1D58B5B94}" destId="{118BA2F9-35C5-4361-BAE9-280899126CF9}" srcOrd="10" destOrd="0" presId="urn:microsoft.com/office/officeart/2005/8/layout/chevron1"/>
    <dgm:cxn modelId="{FAEBCD4C-CFF9-4391-8C1D-491DFDDF8021}" type="presParOf" srcId="{C9DC8D7F-6E35-48BC-9ADC-0AB1D58B5B94}" destId="{F30B2CE2-0C0C-4014-9536-2D274D49B89E}" srcOrd="11" destOrd="0" presId="urn:microsoft.com/office/officeart/2005/8/layout/chevron1"/>
    <dgm:cxn modelId="{3A0DD11C-DA8C-49DC-89A9-742847504479}" type="presParOf" srcId="{C9DC8D7F-6E35-48BC-9ADC-0AB1D58B5B94}" destId="{65BE4E39-09C4-416B-A70A-498BAA7AC461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B93C0965-3270-41FF-BEB8-E0A58401D02D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VII - Bilan</a:t>
          </a:r>
          <a:endParaRPr lang="fr-FR"/>
        </a:p>
      </dgm:t>
    </dgm:pt>
    <dgm:pt modelId="{2DB8CC44-5C62-4F4E-B810-D8A075723EB4}" type="parTrans" cxnId="{2BFCFB9A-799F-42C6-8596-0564ABDD811D}">
      <dgm:prSet/>
      <dgm:spPr/>
      <dgm:t>
        <a:bodyPr/>
        <a:lstStyle/>
        <a:p>
          <a:endParaRPr lang="fr-FR"/>
        </a:p>
      </dgm:t>
    </dgm:pt>
    <dgm:pt modelId="{538D35AC-F2A2-4F6C-A4C1-4B3E0DEB63D9}" type="sibTrans" cxnId="{2BFCFB9A-799F-42C6-8596-0564ABDD811D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IV – Gestion du projet</a:t>
          </a:r>
          <a:endParaRPr lang="fr-FR" dirty="0">
            <a:solidFill>
              <a:schemeClr val="bg1"/>
            </a:solidFill>
          </a:endParaRPr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 - Fonctions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65BE4E39-09C4-416B-A70A-498BAA7AC461}" type="pres">
      <dgm:prSet presAssocID="{B93C0965-3270-41FF-BEB8-E0A58401D02D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659D1389-1B3C-4B6A-B031-D1213E428314}" type="presOf" srcId="{D01875E2-DFFD-44FC-B837-BEAC04CE05E9}" destId="{89FBDF15-C243-4B50-AE08-93678740F889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2BFCFB9A-799F-42C6-8596-0564ABDD811D}" srcId="{67013EC6-1097-459B-B140-E831F539D52A}" destId="{B93C0965-3270-41FF-BEB8-E0A58401D02D}" srcOrd="6" destOrd="0" parTransId="{2DB8CC44-5C62-4F4E-B810-D8A075723EB4}" sibTransId="{538D35AC-F2A2-4F6C-A4C1-4B3E0DEB63D9}"/>
    <dgm:cxn modelId="{54A7A201-DE40-4AC4-9B91-B709C23A548A}" type="presOf" srcId="{67013EC6-1097-459B-B140-E831F539D52A}" destId="{C9DC8D7F-6E35-48BC-9ADC-0AB1D58B5B94}" srcOrd="0" destOrd="0" presId="urn:microsoft.com/office/officeart/2005/8/layout/chevron1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41493CEE-222A-422D-9646-195B0635F38D}" type="presOf" srcId="{63C38B30-742A-447D-AEDC-DB0823FECDDC}" destId="{18328266-3AB8-4638-9E3C-0128ACE908FC}" srcOrd="0" destOrd="0" presId="urn:microsoft.com/office/officeart/2005/8/layout/chevron1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CC1B7363-8312-4D78-8A34-F91C6780E05A}" type="presOf" srcId="{B93C0965-3270-41FF-BEB8-E0A58401D02D}" destId="{65BE4E39-09C4-416B-A70A-498BAA7AC461}" srcOrd="0" destOrd="0" presId="urn:microsoft.com/office/officeart/2005/8/layout/chevron1"/>
    <dgm:cxn modelId="{9F6A6987-7ABB-477E-A29C-FEB36055C563}" type="presOf" srcId="{26692324-74A4-484F-B89D-04138F6B2639}" destId="{7A621747-5729-4206-8BB1-74E6BDF3AA42}" srcOrd="0" destOrd="0" presId="urn:microsoft.com/office/officeart/2005/8/layout/chevron1"/>
    <dgm:cxn modelId="{3CEB0D42-F765-4711-8479-2AF6F2B31C8B}" type="presOf" srcId="{B3FBE3AE-86FB-4B03-AC03-C0291F72C582}" destId="{118BA2F9-35C5-4361-BAE9-280899126CF9}" srcOrd="0" destOrd="0" presId="urn:microsoft.com/office/officeart/2005/8/layout/chevron1"/>
    <dgm:cxn modelId="{2B591667-1A41-4019-A877-3F0A6C23A34C}" type="presOf" srcId="{D41414F5-2AD6-49F6-A8E9-8A5320094721}" destId="{ED047E95-CA07-45F8-B1D2-EB2E44BB9E1C}" srcOrd="0" destOrd="0" presId="urn:microsoft.com/office/officeart/2005/8/layout/chevron1"/>
    <dgm:cxn modelId="{07E57B73-D92D-4772-82BB-2E8139AF0193}" type="presOf" srcId="{69B6576F-ACC5-427E-ABA8-6D7C32AC4DB6}" destId="{EA8A6A7F-429E-430B-90E7-1D65CAF998E8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0130F176-836A-422D-984A-02E35030C720}" type="presParOf" srcId="{C9DC8D7F-6E35-48BC-9ADC-0AB1D58B5B94}" destId="{7A621747-5729-4206-8BB1-74E6BDF3AA42}" srcOrd="0" destOrd="0" presId="urn:microsoft.com/office/officeart/2005/8/layout/chevron1"/>
    <dgm:cxn modelId="{317AD1D2-705D-4998-AE1D-940CD8E8BBCD}" type="presParOf" srcId="{C9DC8D7F-6E35-48BC-9ADC-0AB1D58B5B94}" destId="{66906A19-3308-439A-8312-A478E42A3773}" srcOrd="1" destOrd="0" presId="urn:microsoft.com/office/officeart/2005/8/layout/chevron1"/>
    <dgm:cxn modelId="{9BD8BCBE-92EF-4ABA-BDC3-470D50003B71}" type="presParOf" srcId="{C9DC8D7F-6E35-48BC-9ADC-0AB1D58B5B94}" destId="{ED047E95-CA07-45F8-B1D2-EB2E44BB9E1C}" srcOrd="2" destOrd="0" presId="urn:microsoft.com/office/officeart/2005/8/layout/chevron1"/>
    <dgm:cxn modelId="{8DDE7A6D-3CFD-4831-A3E7-D2D8B4572B7D}" type="presParOf" srcId="{C9DC8D7F-6E35-48BC-9ADC-0AB1D58B5B94}" destId="{2FBCACB6-6C02-4A2D-B164-335F4B52080E}" srcOrd="3" destOrd="0" presId="urn:microsoft.com/office/officeart/2005/8/layout/chevron1"/>
    <dgm:cxn modelId="{8B6B22FB-D581-478F-8B0F-307A9A811480}" type="presParOf" srcId="{C9DC8D7F-6E35-48BC-9ADC-0AB1D58B5B94}" destId="{89FBDF15-C243-4B50-AE08-93678740F889}" srcOrd="4" destOrd="0" presId="urn:microsoft.com/office/officeart/2005/8/layout/chevron1"/>
    <dgm:cxn modelId="{93DD2998-09DA-41EF-B670-9D5E84195E87}" type="presParOf" srcId="{C9DC8D7F-6E35-48BC-9ADC-0AB1D58B5B94}" destId="{FDD02967-6E90-4122-9174-B7501C27237C}" srcOrd="5" destOrd="0" presId="urn:microsoft.com/office/officeart/2005/8/layout/chevron1"/>
    <dgm:cxn modelId="{6710EC5C-AC45-4D03-AC14-7C52BED35C55}" type="presParOf" srcId="{C9DC8D7F-6E35-48BC-9ADC-0AB1D58B5B94}" destId="{EA8A6A7F-429E-430B-90E7-1D65CAF998E8}" srcOrd="6" destOrd="0" presId="urn:microsoft.com/office/officeart/2005/8/layout/chevron1"/>
    <dgm:cxn modelId="{C9223719-F41B-4ECC-820B-BDCB173EDC07}" type="presParOf" srcId="{C9DC8D7F-6E35-48BC-9ADC-0AB1D58B5B94}" destId="{A1A523E9-8E49-4984-BC25-BD0DB3152DCD}" srcOrd="7" destOrd="0" presId="urn:microsoft.com/office/officeart/2005/8/layout/chevron1"/>
    <dgm:cxn modelId="{53507AD9-1AF2-484C-8B1D-D61CA728AF5C}" type="presParOf" srcId="{C9DC8D7F-6E35-48BC-9ADC-0AB1D58B5B94}" destId="{18328266-3AB8-4638-9E3C-0128ACE908FC}" srcOrd="8" destOrd="0" presId="urn:microsoft.com/office/officeart/2005/8/layout/chevron1"/>
    <dgm:cxn modelId="{C54C6DF5-6201-4C11-A0B1-A7192870A9EB}" type="presParOf" srcId="{C9DC8D7F-6E35-48BC-9ADC-0AB1D58B5B94}" destId="{2C5992CA-1E93-4EB8-A648-F3C4DEF5B00F}" srcOrd="9" destOrd="0" presId="urn:microsoft.com/office/officeart/2005/8/layout/chevron1"/>
    <dgm:cxn modelId="{93CA1227-7B96-47E1-8F63-C82985355718}" type="presParOf" srcId="{C9DC8D7F-6E35-48BC-9ADC-0AB1D58B5B94}" destId="{118BA2F9-35C5-4361-BAE9-280899126CF9}" srcOrd="10" destOrd="0" presId="urn:microsoft.com/office/officeart/2005/8/layout/chevron1"/>
    <dgm:cxn modelId="{60778571-9376-455D-9BE7-8E26ED5F89BE}" type="presParOf" srcId="{C9DC8D7F-6E35-48BC-9ADC-0AB1D58B5B94}" destId="{F30B2CE2-0C0C-4014-9536-2D274D49B89E}" srcOrd="11" destOrd="0" presId="urn:microsoft.com/office/officeart/2005/8/layout/chevron1"/>
    <dgm:cxn modelId="{8B5E75A1-9940-40E5-ADA5-6C258B6562E5}" type="presParOf" srcId="{C9DC8D7F-6E35-48BC-9ADC-0AB1D58B5B94}" destId="{65BE4E39-09C4-416B-A70A-498BAA7AC461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621747-5729-4206-8BB1-74E6BDF3AA42}">
      <dsp:nvSpPr>
        <dsp:cNvPr id="0" name=""/>
        <dsp:cNvSpPr/>
      </dsp:nvSpPr>
      <dsp:spPr>
        <a:xfrm>
          <a:off x="0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sz="12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339788" y="344288"/>
        <a:ext cx="1019363" cy="679575"/>
      </dsp:txXfrm>
    </dsp:sp>
    <dsp:sp modelId="{ED047E95-CA07-45F8-B1D2-EB2E44BB9E1C}">
      <dsp:nvSpPr>
        <dsp:cNvPr id="0" name=""/>
        <dsp:cNvSpPr/>
      </dsp:nvSpPr>
      <dsp:spPr>
        <a:xfrm>
          <a:off x="1529044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sz="12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1868832" y="344288"/>
        <a:ext cx="1019363" cy="679575"/>
      </dsp:txXfrm>
    </dsp:sp>
    <dsp:sp modelId="{89FBDF15-C243-4B50-AE08-93678740F889}">
      <dsp:nvSpPr>
        <dsp:cNvPr id="0" name=""/>
        <dsp:cNvSpPr/>
      </dsp:nvSpPr>
      <dsp:spPr>
        <a:xfrm>
          <a:off x="3058089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sz="1200" kern="1200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sz="1200" kern="1200" dirty="0"/>
        </a:p>
      </dsp:txBody>
      <dsp:txXfrm>
        <a:off x="3397877" y="344288"/>
        <a:ext cx="1019363" cy="679575"/>
      </dsp:txXfrm>
    </dsp:sp>
    <dsp:sp modelId="{EA8A6A7F-429E-430B-90E7-1D65CAF998E8}">
      <dsp:nvSpPr>
        <dsp:cNvPr id="0" name=""/>
        <dsp:cNvSpPr/>
      </dsp:nvSpPr>
      <dsp:spPr>
        <a:xfrm>
          <a:off x="4587134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sz="12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4926922" y="344288"/>
        <a:ext cx="1019363" cy="679575"/>
      </dsp:txXfrm>
    </dsp:sp>
    <dsp:sp modelId="{18328266-3AB8-4638-9E3C-0128ACE908FC}">
      <dsp:nvSpPr>
        <dsp:cNvPr id="0" name=""/>
        <dsp:cNvSpPr/>
      </dsp:nvSpPr>
      <dsp:spPr>
        <a:xfrm>
          <a:off x="6116179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sz="1200" kern="1200" dirty="0"/>
        </a:p>
      </dsp:txBody>
      <dsp:txXfrm>
        <a:off x="6455967" y="344288"/>
        <a:ext cx="1019363" cy="679575"/>
      </dsp:txXfrm>
    </dsp:sp>
    <dsp:sp modelId="{118BA2F9-35C5-4361-BAE9-280899126CF9}">
      <dsp:nvSpPr>
        <dsp:cNvPr id="0" name=""/>
        <dsp:cNvSpPr/>
      </dsp:nvSpPr>
      <dsp:spPr>
        <a:xfrm>
          <a:off x="7645224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VI - Fonctions</a:t>
          </a:r>
          <a:endParaRPr lang="fr-FR" sz="12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7985012" y="344288"/>
        <a:ext cx="1019363" cy="679575"/>
      </dsp:txXfrm>
    </dsp:sp>
    <dsp:sp modelId="{65BE4E39-09C4-416B-A70A-498BAA7AC461}">
      <dsp:nvSpPr>
        <dsp:cNvPr id="0" name=""/>
        <dsp:cNvSpPr/>
      </dsp:nvSpPr>
      <dsp:spPr>
        <a:xfrm>
          <a:off x="9174269" y="344288"/>
          <a:ext cx="1698938" cy="679575"/>
        </a:xfrm>
        <a:prstGeom prst="chevron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bg1"/>
              </a:solidFill>
            </a:rPr>
            <a:t>VII - Bilan</a:t>
          </a:r>
          <a:endParaRPr lang="fr-FR" sz="1200" kern="1200" dirty="0">
            <a:solidFill>
              <a:schemeClr val="bg1"/>
            </a:solidFill>
          </a:endParaRPr>
        </a:p>
      </dsp:txBody>
      <dsp:txXfrm>
        <a:off x="9514057" y="344288"/>
        <a:ext cx="1019363" cy="679575"/>
      </dsp:txXfrm>
    </dsp:sp>
  </dsp:spTree>
</dsp:drawing>
</file>

<file path=ppt/diagrams/drawing5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621747-5729-4206-8BB1-74E6BDF3AA42}">
      <dsp:nvSpPr>
        <dsp:cNvPr id="0" name=""/>
        <dsp:cNvSpPr/>
      </dsp:nvSpPr>
      <dsp:spPr>
        <a:xfrm>
          <a:off x="0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sz="12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339788" y="344288"/>
        <a:ext cx="1019363" cy="679575"/>
      </dsp:txXfrm>
    </dsp:sp>
    <dsp:sp modelId="{ED047E95-CA07-45F8-B1D2-EB2E44BB9E1C}">
      <dsp:nvSpPr>
        <dsp:cNvPr id="0" name=""/>
        <dsp:cNvSpPr/>
      </dsp:nvSpPr>
      <dsp:spPr>
        <a:xfrm>
          <a:off x="1529044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sz="12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1868832" y="344288"/>
        <a:ext cx="1019363" cy="679575"/>
      </dsp:txXfrm>
    </dsp:sp>
    <dsp:sp modelId="{89FBDF15-C243-4B50-AE08-93678740F889}">
      <dsp:nvSpPr>
        <dsp:cNvPr id="0" name=""/>
        <dsp:cNvSpPr/>
      </dsp:nvSpPr>
      <dsp:spPr>
        <a:xfrm>
          <a:off x="3058089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sz="1200" kern="1200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sz="1200" kern="1200" dirty="0"/>
        </a:p>
      </dsp:txBody>
      <dsp:txXfrm>
        <a:off x="3397877" y="344288"/>
        <a:ext cx="1019363" cy="679575"/>
      </dsp:txXfrm>
    </dsp:sp>
    <dsp:sp modelId="{EA8A6A7F-429E-430B-90E7-1D65CAF998E8}">
      <dsp:nvSpPr>
        <dsp:cNvPr id="0" name=""/>
        <dsp:cNvSpPr/>
      </dsp:nvSpPr>
      <dsp:spPr>
        <a:xfrm>
          <a:off x="4587134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sz="12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4926922" y="344288"/>
        <a:ext cx="1019363" cy="679575"/>
      </dsp:txXfrm>
    </dsp:sp>
    <dsp:sp modelId="{18328266-3AB8-4638-9E3C-0128ACE908FC}">
      <dsp:nvSpPr>
        <dsp:cNvPr id="0" name=""/>
        <dsp:cNvSpPr/>
      </dsp:nvSpPr>
      <dsp:spPr>
        <a:xfrm>
          <a:off x="6116179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sz="1200" kern="1200" dirty="0"/>
        </a:p>
      </dsp:txBody>
      <dsp:txXfrm>
        <a:off x="6455967" y="344288"/>
        <a:ext cx="1019363" cy="679575"/>
      </dsp:txXfrm>
    </dsp:sp>
    <dsp:sp modelId="{118BA2F9-35C5-4361-BAE9-280899126CF9}">
      <dsp:nvSpPr>
        <dsp:cNvPr id="0" name=""/>
        <dsp:cNvSpPr/>
      </dsp:nvSpPr>
      <dsp:spPr>
        <a:xfrm>
          <a:off x="7645224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VI - Fonctions</a:t>
          </a:r>
          <a:endParaRPr lang="fr-FR" sz="12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7985012" y="344288"/>
        <a:ext cx="1019363" cy="679575"/>
      </dsp:txXfrm>
    </dsp:sp>
    <dsp:sp modelId="{65BE4E39-09C4-416B-A70A-498BAA7AC461}">
      <dsp:nvSpPr>
        <dsp:cNvPr id="0" name=""/>
        <dsp:cNvSpPr/>
      </dsp:nvSpPr>
      <dsp:spPr>
        <a:xfrm>
          <a:off x="9174269" y="344288"/>
          <a:ext cx="1698938" cy="679575"/>
        </a:xfrm>
        <a:prstGeom prst="chevron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bg1"/>
              </a:solidFill>
            </a:rPr>
            <a:t>VII - Bilan</a:t>
          </a:r>
          <a:endParaRPr lang="fr-FR" sz="1200" kern="1200" dirty="0">
            <a:solidFill>
              <a:schemeClr val="bg1"/>
            </a:solidFill>
          </a:endParaRPr>
        </a:p>
      </dsp:txBody>
      <dsp:txXfrm>
        <a:off x="9514057" y="344288"/>
        <a:ext cx="1019363" cy="679575"/>
      </dsp:txXfrm>
    </dsp:sp>
  </dsp:spTree>
</dsp:drawing>
</file>

<file path=ppt/diagrams/drawing5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621747-5729-4206-8BB1-74E6BDF3AA42}">
      <dsp:nvSpPr>
        <dsp:cNvPr id="0" name=""/>
        <dsp:cNvSpPr/>
      </dsp:nvSpPr>
      <dsp:spPr>
        <a:xfrm>
          <a:off x="0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sz="12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339788" y="344288"/>
        <a:ext cx="1019363" cy="679575"/>
      </dsp:txXfrm>
    </dsp:sp>
    <dsp:sp modelId="{ED047E95-CA07-45F8-B1D2-EB2E44BB9E1C}">
      <dsp:nvSpPr>
        <dsp:cNvPr id="0" name=""/>
        <dsp:cNvSpPr/>
      </dsp:nvSpPr>
      <dsp:spPr>
        <a:xfrm>
          <a:off x="1529044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sz="12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1868832" y="344288"/>
        <a:ext cx="1019363" cy="679575"/>
      </dsp:txXfrm>
    </dsp:sp>
    <dsp:sp modelId="{89FBDF15-C243-4B50-AE08-93678740F889}">
      <dsp:nvSpPr>
        <dsp:cNvPr id="0" name=""/>
        <dsp:cNvSpPr/>
      </dsp:nvSpPr>
      <dsp:spPr>
        <a:xfrm>
          <a:off x="3058089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sz="1200" kern="1200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sz="1200" kern="1200" dirty="0"/>
        </a:p>
      </dsp:txBody>
      <dsp:txXfrm>
        <a:off x="3397877" y="344288"/>
        <a:ext cx="1019363" cy="679575"/>
      </dsp:txXfrm>
    </dsp:sp>
    <dsp:sp modelId="{EA8A6A7F-429E-430B-90E7-1D65CAF998E8}">
      <dsp:nvSpPr>
        <dsp:cNvPr id="0" name=""/>
        <dsp:cNvSpPr/>
      </dsp:nvSpPr>
      <dsp:spPr>
        <a:xfrm>
          <a:off x="4587134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sz="12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4926922" y="344288"/>
        <a:ext cx="1019363" cy="679575"/>
      </dsp:txXfrm>
    </dsp:sp>
    <dsp:sp modelId="{18328266-3AB8-4638-9E3C-0128ACE908FC}">
      <dsp:nvSpPr>
        <dsp:cNvPr id="0" name=""/>
        <dsp:cNvSpPr/>
      </dsp:nvSpPr>
      <dsp:spPr>
        <a:xfrm>
          <a:off x="6116179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sz="1200" kern="1200" dirty="0"/>
        </a:p>
      </dsp:txBody>
      <dsp:txXfrm>
        <a:off x="6455967" y="344288"/>
        <a:ext cx="1019363" cy="679575"/>
      </dsp:txXfrm>
    </dsp:sp>
    <dsp:sp modelId="{118BA2F9-35C5-4361-BAE9-280899126CF9}">
      <dsp:nvSpPr>
        <dsp:cNvPr id="0" name=""/>
        <dsp:cNvSpPr/>
      </dsp:nvSpPr>
      <dsp:spPr>
        <a:xfrm>
          <a:off x="7645224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VI - Fonctions</a:t>
          </a:r>
          <a:endParaRPr lang="fr-FR" sz="12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7985012" y="344288"/>
        <a:ext cx="1019363" cy="679575"/>
      </dsp:txXfrm>
    </dsp:sp>
    <dsp:sp modelId="{65BE4E39-09C4-416B-A70A-498BAA7AC461}">
      <dsp:nvSpPr>
        <dsp:cNvPr id="0" name=""/>
        <dsp:cNvSpPr/>
      </dsp:nvSpPr>
      <dsp:spPr>
        <a:xfrm>
          <a:off x="9174269" y="344288"/>
          <a:ext cx="1698938" cy="679575"/>
        </a:xfrm>
        <a:prstGeom prst="chevron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bg1"/>
              </a:solidFill>
            </a:rPr>
            <a:t>VII - Bilan</a:t>
          </a:r>
          <a:endParaRPr lang="fr-FR" sz="1200" kern="1200" dirty="0">
            <a:solidFill>
              <a:schemeClr val="bg1"/>
            </a:solidFill>
          </a:endParaRPr>
        </a:p>
      </dsp:txBody>
      <dsp:txXfrm>
        <a:off x="9514057" y="344288"/>
        <a:ext cx="1019363" cy="679575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 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 dirty="0"/>
          </a:p>
        </p:txBody>
      </p:sp>
      <p:sp>
        <p:nvSpPr>
          <p:cNvPr id="3" name="Espace réservé de la date 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AE38170C-6800-4AD6-BA5D-D6CB1C2F2B41}" type="datetime1">
              <a:rPr lang="fr-FR" smtClean="0"/>
              <a:t>11/01/2018</a:t>
            </a:fld>
            <a:endParaRPr lang="fr-FR" dirty="0"/>
          </a:p>
        </p:txBody>
      </p:sp>
      <p:sp>
        <p:nvSpPr>
          <p:cNvPr id="4" name="Espace réservé du pied de page 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 dirty="0"/>
          </a:p>
        </p:txBody>
      </p:sp>
      <p:sp>
        <p:nvSpPr>
          <p:cNvPr id="5" name="Espace réservé du numéro de diapositive 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CA4CBEF8-5CDE-472B-839B-B8BB0C881006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6328929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 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 noProof="0" dirty="0"/>
          </a:p>
        </p:txBody>
      </p:sp>
      <p:sp>
        <p:nvSpPr>
          <p:cNvPr id="3" name="Espace réservé de la date 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1712DA-99DC-4631-9586-60496316E88A}" type="datetime1">
              <a:rPr lang="fr-FR" smtClean="0"/>
              <a:pPr/>
              <a:t>11/01/2018</a:t>
            </a:fld>
            <a:endParaRPr lang="fr-FR" dirty="0"/>
          </a:p>
        </p:txBody>
      </p:sp>
      <p:sp>
        <p:nvSpPr>
          <p:cNvPr id="4" name="Espace réservé d’image de diapositive 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fr-FR" noProof="0" dirty="0"/>
          </a:p>
        </p:txBody>
      </p:sp>
      <p:sp>
        <p:nvSpPr>
          <p:cNvPr id="5" name="Espace réservé des notes 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fr-FR" noProof="0" dirty="0" smtClean="0"/>
              <a:t>Modifiez les styles du texte du masque</a:t>
            </a:r>
          </a:p>
          <a:p>
            <a:pPr lvl="1" rtl="0"/>
            <a:r>
              <a:rPr lang="fr-FR" noProof="0" dirty="0" smtClean="0"/>
              <a:t>Deuxième niveau</a:t>
            </a:r>
          </a:p>
          <a:p>
            <a:pPr lvl="2" rtl="0"/>
            <a:r>
              <a:rPr lang="fr-FR" noProof="0" dirty="0" smtClean="0"/>
              <a:t>Troisième niveau</a:t>
            </a:r>
          </a:p>
          <a:p>
            <a:pPr lvl="3" rtl="0"/>
            <a:r>
              <a:rPr lang="fr-FR" noProof="0" dirty="0" smtClean="0"/>
              <a:t>Quatrième niveau</a:t>
            </a:r>
          </a:p>
          <a:p>
            <a:pPr lvl="4" rtl="0"/>
            <a:r>
              <a:rPr lang="fr-FR" noProof="0" dirty="0" smtClean="0"/>
              <a:t>Cinquième niveau</a:t>
            </a:r>
            <a:endParaRPr lang="fr-FR" noProof="0" dirty="0"/>
          </a:p>
        </p:txBody>
      </p:sp>
      <p:sp>
        <p:nvSpPr>
          <p:cNvPr id="6" name="Espace réservé du pied de page 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 noProof="0" dirty="0"/>
          </a:p>
        </p:txBody>
      </p:sp>
      <p:sp>
        <p:nvSpPr>
          <p:cNvPr id="7" name="Espace réservé du numéro de diapositive 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BB98AFB-CB0D-4DFE-87B9-B4B0D0DE73CD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5128058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fr-FR" smtClean="0"/>
              <a:t>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01053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fr-FR" smtClean="0"/>
              <a:t>23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554602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fr-FR" smtClean="0"/>
              <a:t>24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219527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fr-FR" smtClean="0"/>
              <a:t>26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105822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fr-FR" smtClean="0"/>
              <a:t>27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808308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fr-FR" smtClean="0"/>
              <a:t>28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395936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fr-FR" smtClean="0"/>
              <a:t>29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935873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fr-FR" smtClean="0"/>
              <a:t>31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710595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fr-FR" smtClean="0"/>
              <a:t>32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833928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fr-FR" smtClean="0"/>
              <a:t>34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40062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fr-FR" smtClean="0"/>
              <a:t>41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356055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fr-FR" smtClean="0"/>
              <a:t>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73186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fr-FR" smtClean="0"/>
              <a:t>42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6986720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fr-FR" smtClean="0"/>
              <a:t>52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401149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fr-FR" smtClean="0"/>
              <a:t>59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688523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fr-FR" smtClean="0"/>
              <a:t>60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7501714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fr-FR" smtClean="0"/>
              <a:t>61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3699086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fr-FR" smtClean="0"/>
              <a:t>62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5049721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fr-FR" smtClean="0"/>
              <a:t>63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4288857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fr-FR" smtClean="0"/>
              <a:t>64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5690097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fr-FR" smtClean="0"/>
              <a:t>65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1427732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fr-FR" smtClean="0"/>
              <a:t>66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732488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fr-FR" smtClean="0"/>
              <a:t>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5493843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fr-FR" smtClean="0"/>
              <a:t>67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1274998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fr-FR" smtClean="0"/>
              <a:t>68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4141544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fr-FR" smtClean="0"/>
              <a:t>69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8240729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fr-FR" smtClean="0"/>
              <a:t>70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57206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fr-FR" smtClean="0"/>
              <a:t>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183386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fr-FR" smtClean="0"/>
              <a:t>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510651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fr-FR" smtClean="0"/>
              <a:t>13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419068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fr-FR" smtClean="0"/>
              <a:t>18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628977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fr-FR" smtClean="0"/>
              <a:t>20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482270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fr-FR" smtClean="0"/>
              <a:t>21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264854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/>
          <p:cNvSpPr>
            <a:spLocks noGrp="1"/>
          </p:cNvSpPr>
          <p:nvPr>
            <p:ph type="ctrTitle"/>
          </p:nvPr>
        </p:nvSpPr>
        <p:spPr>
          <a:xfrm>
            <a:off x="1065214" y="533400"/>
            <a:ext cx="5029200" cy="2514601"/>
          </a:xfrm>
        </p:spPr>
        <p:txBody>
          <a:bodyPr rtlCol="0">
            <a:normAutofit/>
          </a:bodyPr>
          <a:lstStyle>
            <a:lvl1pPr>
              <a:defRPr sz="5400"/>
            </a:lvl1pPr>
          </a:lstStyle>
          <a:p>
            <a:pPr rtl="0"/>
            <a:r>
              <a:rPr lang="fr-FR" noProof="0" smtClean="0"/>
              <a:t>Modifiez le style du titre</a:t>
            </a:r>
            <a:endParaRPr lang="fr-FR" noProof="0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065212" y="3403600"/>
            <a:ext cx="5029201" cy="1397000"/>
          </a:xfrm>
        </p:spPr>
        <p:txBody>
          <a:bodyPr rtlCol="0">
            <a:normAutofit/>
          </a:bodyPr>
          <a:lstStyle>
            <a:lvl1pPr marL="0" indent="0" algn="l">
              <a:spcBef>
                <a:spcPts val="600"/>
              </a:spcBef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fr-FR" noProof="0" smtClean="0"/>
              <a:t>Modifiez le style des sous-titres du masque</a:t>
            </a:r>
            <a:endParaRPr lang="fr-FR" noProof="0" dirty="0"/>
          </a:p>
        </p:txBody>
      </p:sp>
      <p:sp>
        <p:nvSpPr>
          <p:cNvPr id="5" name="Espace réservé du pied de page 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 dirty="0" smtClean="0"/>
              <a:t>Ajouter un pied de page</a:t>
            </a:r>
            <a:endParaRPr lang="fr-FR" noProof="0" dirty="0"/>
          </a:p>
        </p:txBody>
      </p:sp>
      <p:sp>
        <p:nvSpPr>
          <p:cNvPr id="4" name="Espace réservé de la date 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1132C50-89C2-4CC0-86C5-97A95D2C0B5F}" type="datetime1">
              <a:rPr lang="fr-FR" noProof="0" smtClean="0"/>
              <a:t>11/01/2018</a:t>
            </a:fld>
            <a:endParaRPr lang="fr-FR" noProof="0" dirty="0"/>
          </a:p>
        </p:txBody>
      </p:sp>
      <p:sp>
        <p:nvSpPr>
          <p:cNvPr id="6" name="Espace réservé du numéro de diapositive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AEAE4A8-A6E5-453E-B946-FB774B73F48C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664752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 smtClean="0"/>
              <a:t>Modifiez le style du titre</a:t>
            </a:r>
            <a:endParaRPr lang="fr-FR" noProof="0" dirty="0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fr-FR" noProof="0" smtClean="0"/>
              <a:t>Modifiez les styles du texte du masque</a:t>
            </a:r>
          </a:p>
          <a:p>
            <a:pPr lvl="1" rtl="0"/>
            <a:r>
              <a:rPr lang="fr-FR" noProof="0" smtClean="0"/>
              <a:t>Deuxième niveau</a:t>
            </a:r>
          </a:p>
          <a:p>
            <a:pPr lvl="2" rtl="0"/>
            <a:r>
              <a:rPr lang="fr-FR" noProof="0" smtClean="0"/>
              <a:t>Troisième niveau</a:t>
            </a:r>
          </a:p>
          <a:p>
            <a:pPr lvl="3" rtl="0"/>
            <a:r>
              <a:rPr lang="fr-FR" noProof="0" smtClean="0"/>
              <a:t>Quatrième niveau</a:t>
            </a:r>
          </a:p>
          <a:p>
            <a:pPr lvl="4" rtl="0"/>
            <a:r>
              <a:rPr lang="fr-FR" noProof="0" smtClean="0"/>
              <a:t>Cinquième niveau</a:t>
            </a:r>
            <a:endParaRPr lang="fr-FR" noProof="0" dirty="0"/>
          </a:p>
        </p:txBody>
      </p:sp>
      <p:sp>
        <p:nvSpPr>
          <p:cNvPr id="5" name="Espace réservé du pied de page 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 dirty="0" smtClean="0"/>
              <a:t>Ajouter un pied de page</a:t>
            </a:r>
            <a:endParaRPr lang="fr-FR" noProof="0" dirty="0"/>
          </a:p>
        </p:txBody>
      </p:sp>
      <p:sp>
        <p:nvSpPr>
          <p:cNvPr id="4" name="Espace réservé de la date 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72E0B66-0941-496C-BCCB-D4DF32766710}" type="datetime1">
              <a:rPr lang="fr-FR" noProof="0" smtClean="0"/>
              <a:t>11/01/2018</a:t>
            </a:fld>
            <a:endParaRPr lang="fr-FR" noProof="0" dirty="0"/>
          </a:p>
        </p:txBody>
      </p:sp>
      <p:sp>
        <p:nvSpPr>
          <p:cNvPr id="6" name="Espace réservé du numéro de diapositive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AEAE4A8-A6E5-453E-B946-FB774B73F48C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668093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 1"/>
          <p:cNvSpPr>
            <a:spLocks noGrp="1"/>
          </p:cNvSpPr>
          <p:nvPr>
            <p:ph type="title" orient="vert"/>
          </p:nvPr>
        </p:nvSpPr>
        <p:spPr>
          <a:xfrm>
            <a:off x="8761412" y="533400"/>
            <a:ext cx="2362201" cy="5486400"/>
          </a:xfrm>
        </p:spPr>
        <p:txBody>
          <a:bodyPr vert="eaVert" rtlCol="0"/>
          <a:lstStyle/>
          <a:p>
            <a:pPr rtl="0"/>
            <a:r>
              <a:rPr lang="fr-FR" noProof="0" smtClean="0"/>
              <a:t>Modifiez le style du titre</a:t>
            </a:r>
            <a:endParaRPr lang="fr-FR" noProof="0" dirty="0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1065213" y="533400"/>
            <a:ext cx="7467599" cy="5486400"/>
          </a:xfrm>
        </p:spPr>
        <p:txBody>
          <a:bodyPr vert="eaVert" rtlCol="0"/>
          <a:lstStyle/>
          <a:p>
            <a:pPr lvl="0" rtl="0"/>
            <a:r>
              <a:rPr lang="fr-FR" noProof="0" smtClean="0"/>
              <a:t>Modifiez les styles du texte du masque</a:t>
            </a:r>
          </a:p>
          <a:p>
            <a:pPr lvl="1" rtl="0"/>
            <a:r>
              <a:rPr lang="fr-FR" noProof="0" smtClean="0"/>
              <a:t>Deuxième niveau</a:t>
            </a:r>
          </a:p>
          <a:p>
            <a:pPr lvl="2" rtl="0"/>
            <a:r>
              <a:rPr lang="fr-FR" noProof="0" smtClean="0"/>
              <a:t>Troisième niveau</a:t>
            </a:r>
          </a:p>
          <a:p>
            <a:pPr lvl="3" rtl="0"/>
            <a:r>
              <a:rPr lang="fr-FR" noProof="0" smtClean="0"/>
              <a:t>Quatrième niveau</a:t>
            </a:r>
          </a:p>
          <a:p>
            <a:pPr lvl="4" rtl="0"/>
            <a:r>
              <a:rPr lang="fr-FR" noProof="0" smtClean="0"/>
              <a:t>Cinquième niveau</a:t>
            </a:r>
            <a:endParaRPr lang="fr-FR" noProof="0" dirty="0"/>
          </a:p>
        </p:txBody>
      </p:sp>
      <p:sp>
        <p:nvSpPr>
          <p:cNvPr id="5" name="Espace réservé du pied de page 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 dirty="0" smtClean="0"/>
              <a:t>Ajouter un pied de page</a:t>
            </a:r>
            <a:endParaRPr lang="fr-FR" noProof="0" dirty="0"/>
          </a:p>
        </p:txBody>
      </p:sp>
      <p:sp>
        <p:nvSpPr>
          <p:cNvPr id="4" name="Espace réservé de la date 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7DA414F-9CBE-4A82-BD34-CE330ACB7840}" type="datetime1">
              <a:rPr lang="fr-FR" noProof="0" smtClean="0"/>
              <a:t>11/01/2018</a:t>
            </a:fld>
            <a:endParaRPr lang="fr-FR" noProof="0" dirty="0"/>
          </a:p>
        </p:txBody>
      </p:sp>
      <p:sp>
        <p:nvSpPr>
          <p:cNvPr id="6" name="Espace réservé du numéro de diapositive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AEAE4A8-A6E5-453E-B946-FB774B73F48C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88244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 smtClean="0"/>
              <a:t>Modifiez le style du titre</a:t>
            </a:r>
            <a:endParaRPr lang="fr-FR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fr-FR" noProof="0" smtClean="0"/>
              <a:t>Modifiez les styles du texte du masque</a:t>
            </a:r>
          </a:p>
          <a:p>
            <a:pPr lvl="1" rtl="0"/>
            <a:r>
              <a:rPr lang="fr-FR" noProof="0" smtClean="0"/>
              <a:t>Deuxième niveau</a:t>
            </a:r>
          </a:p>
          <a:p>
            <a:pPr lvl="2" rtl="0"/>
            <a:r>
              <a:rPr lang="fr-FR" noProof="0" smtClean="0"/>
              <a:t>Troisième niveau</a:t>
            </a:r>
          </a:p>
          <a:p>
            <a:pPr lvl="3" rtl="0"/>
            <a:r>
              <a:rPr lang="fr-FR" noProof="0" smtClean="0"/>
              <a:t>Quatrième niveau</a:t>
            </a:r>
          </a:p>
          <a:p>
            <a:pPr lvl="4" rtl="0"/>
            <a:r>
              <a:rPr lang="fr-FR" noProof="0" smtClean="0"/>
              <a:t>Cinquième niveau</a:t>
            </a:r>
            <a:endParaRPr lang="fr-FR" noProof="0" dirty="0"/>
          </a:p>
        </p:txBody>
      </p:sp>
      <p:sp>
        <p:nvSpPr>
          <p:cNvPr id="5" name="Espace réservé du pied de page 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 dirty="0" smtClean="0"/>
              <a:t>Ajouter un pied de page</a:t>
            </a:r>
            <a:endParaRPr lang="fr-FR" noProof="0" dirty="0"/>
          </a:p>
        </p:txBody>
      </p:sp>
      <p:sp>
        <p:nvSpPr>
          <p:cNvPr id="4" name="Espace réservé de la date 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91504FF-4663-45EE-8907-E3BFA335DD99}" type="datetime1">
              <a:rPr lang="fr-FR" noProof="0" smtClean="0"/>
              <a:t>11/01/2018</a:t>
            </a:fld>
            <a:endParaRPr lang="fr-FR" noProof="0" dirty="0"/>
          </a:p>
        </p:txBody>
      </p:sp>
      <p:sp>
        <p:nvSpPr>
          <p:cNvPr id="6" name="Espace réservé du numéro de diapositive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AEAE4A8-A6E5-453E-B946-FB774B73F48C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429153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/>
          <p:cNvSpPr>
            <a:spLocks noGrp="1"/>
          </p:cNvSpPr>
          <p:nvPr>
            <p:ph type="title"/>
          </p:nvPr>
        </p:nvSpPr>
        <p:spPr>
          <a:xfrm>
            <a:off x="1065214" y="533400"/>
            <a:ext cx="8686800" cy="2286000"/>
          </a:xfrm>
        </p:spPr>
        <p:txBody>
          <a:bodyPr rtlCol="0" anchor="b">
            <a:normAutofit/>
          </a:bodyPr>
          <a:lstStyle>
            <a:lvl1pPr algn="l">
              <a:defRPr sz="5400" b="1" cap="none" baseline="0"/>
            </a:lvl1pPr>
          </a:lstStyle>
          <a:p>
            <a:pPr rtl="0"/>
            <a:r>
              <a:rPr lang="fr-FR" noProof="0" smtClean="0"/>
              <a:t>Modifiez le style du titre</a:t>
            </a:r>
            <a:endParaRPr lang="fr-FR" noProof="0" dirty="0"/>
          </a:p>
        </p:txBody>
      </p:sp>
      <p:sp>
        <p:nvSpPr>
          <p:cNvPr id="3" name="Espace réservé du texte 2"/>
          <p:cNvSpPr>
            <a:spLocks noGrp="1"/>
          </p:cNvSpPr>
          <p:nvPr>
            <p:ph type="body" idx="1"/>
          </p:nvPr>
        </p:nvSpPr>
        <p:spPr>
          <a:xfrm>
            <a:off x="1065214" y="3124200"/>
            <a:ext cx="8686800" cy="1371600"/>
          </a:xfrm>
        </p:spPr>
        <p:txBody>
          <a:bodyPr rtlCol="0" anchor="t">
            <a:normAutofit/>
          </a:bodyPr>
          <a:lstStyle>
            <a:lvl1pPr marL="0" indent="0">
              <a:spcBef>
                <a:spcPts val="600"/>
              </a:spcBef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fr-FR" noProof="0" smtClean="0"/>
              <a:t>Modifiez les styles du texte du masque</a:t>
            </a:r>
          </a:p>
        </p:txBody>
      </p:sp>
      <p:sp>
        <p:nvSpPr>
          <p:cNvPr id="5" name="Espace réservé du pied de page 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 dirty="0" smtClean="0"/>
              <a:t>Ajouter un pied de page</a:t>
            </a:r>
            <a:endParaRPr lang="fr-FR" noProof="0" dirty="0"/>
          </a:p>
        </p:txBody>
      </p:sp>
      <p:sp>
        <p:nvSpPr>
          <p:cNvPr id="4" name="Espace réservé de la date 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1EA4D61-29AE-4B97-8693-DFABAB52DB9B}" type="datetime1">
              <a:rPr lang="fr-FR" noProof="0" smtClean="0"/>
              <a:t>11/01/2018</a:t>
            </a:fld>
            <a:endParaRPr lang="fr-FR" noProof="0" dirty="0"/>
          </a:p>
        </p:txBody>
      </p:sp>
      <p:sp>
        <p:nvSpPr>
          <p:cNvPr id="6" name="Espace réservé du numéro de diapositive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AEAE4A8-A6E5-453E-B946-FB774B73F48C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3701331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 smtClean="0"/>
              <a:t>Modifiez le style du titre</a:t>
            </a:r>
            <a:endParaRPr lang="fr-FR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1065212" y="1828800"/>
            <a:ext cx="4251960" cy="4191000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fr-FR" noProof="0" smtClean="0"/>
              <a:t>Modifiez les styles du texte du masque</a:t>
            </a:r>
          </a:p>
          <a:p>
            <a:pPr lvl="1" rtl="0"/>
            <a:r>
              <a:rPr lang="fr-FR" noProof="0" smtClean="0"/>
              <a:t>Deuxième niveau</a:t>
            </a:r>
          </a:p>
          <a:p>
            <a:pPr lvl="2" rtl="0"/>
            <a:r>
              <a:rPr lang="fr-FR" noProof="0" smtClean="0"/>
              <a:t>Troisième niveau</a:t>
            </a:r>
          </a:p>
          <a:p>
            <a:pPr lvl="3" rtl="0"/>
            <a:r>
              <a:rPr lang="fr-FR" noProof="0" smtClean="0"/>
              <a:t>Quatrième niveau</a:t>
            </a:r>
          </a:p>
          <a:p>
            <a:pPr lvl="4" rtl="0"/>
            <a:r>
              <a:rPr lang="fr-FR" noProof="0" smtClean="0"/>
              <a:t>Cinquième niveau</a:t>
            </a:r>
            <a:endParaRPr lang="fr-FR" noProof="0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5464598" y="1828800"/>
            <a:ext cx="4251960" cy="4191000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fr-FR" noProof="0" smtClean="0"/>
              <a:t>Modifiez les styles du texte du masque</a:t>
            </a:r>
          </a:p>
          <a:p>
            <a:pPr lvl="1" rtl="0"/>
            <a:r>
              <a:rPr lang="fr-FR" noProof="0" smtClean="0"/>
              <a:t>Deuxième niveau</a:t>
            </a:r>
          </a:p>
          <a:p>
            <a:pPr lvl="2" rtl="0"/>
            <a:r>
              <a:rPr lang="fr-FR" noProof="0" smtClean="0"/>
              <a:t>Troisième niveau</a:t>
            </a:r>
          </a:p>
          <a:p>
            <a:pPr lvl="3" rtl="0"/>
            <a:r>
              <a:rPr lang="fr-FR" noProof="0" smtClean="0"/>
              <a:t>Quatrième niveau</a:t>
            </a:r>
          </a:p>
          <a:p>
            <a:pPr lvl="4" rtl="0"/>
            <a:r>
              <a:rPr lang="fr-FR" noProof="0" smtClean="0"/>
              <a:t>Cinquième niveau</a:t>
            </a:r>
            <a:endParaRPr lang="fr-FR" noProof="0" dirty="0"/>
          </a:p>
        </p:txBody>
      </p:sp>
      <p:sp>
        <p:nvSpPr>
          <p:cNvPr id="6" name="Espace réservé du pied de page 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 dirty="0" smtClean="0"/>
              <a:t>Ajouter un pied de page</a:t>
            </a:r>
            <a:endParaRPr lang="fr-FR" noProof="0" dirty="0"/>
          </a:p>
        </p:txBody>
      </p:sp>
      <p:sp>
        <p:nvSpPr>
          <p:cNvPr id="5" name="Espace réservé de la date 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D822763-56DC-490D-8FA4-B3EE651E69B0}" type="datetime1">
              <a:rPr lang="fr-FR" noProof="0" smtClean="0"/>
              <a:t>11/01/2018</a:t>
            </a:fld>
            <a:endParaRPr lang="fr-FR" noProof="0" dirty="0"/>
          </a:p>
        </p:txBody>
      </p:sp>
      <p:sp>
        <p:nvSpPr>
          <p:cNvPr id="7" name="Espace réservé du numéro de diapositive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AEAE4A8-A6E5-453E-B946-FB774B73F48C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3413709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fr-FR" noProof="0" smtClean="0"/>
              <a:t>Modifiez le style du titre</a:t>
            </a:r>
            <a:endParaRPr lang="fr-FR" noProof="0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065213" y="1828799"/>
            <a:ext cx="4251960" cy="685801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 smtClean="0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1065213" y="2590800"/>
            <a:ext cx="4251960" cy="3429000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fr-FR" noProof="0" smtClean="0"/>
              <a:t>Modifiez les styles du texte du masque</a:t>
            </a:r>
          </a:p>
          <a:p>
            <a:pPr lvl="1" rtl="0"/>
            <a:r>
              <a:rPr lang="fr-FR" noProof="0" smtClean="0"/>
              <a:t>Deuxième niveau</a:t>
            </a:r>
          </a:p>
          <a:p>
            <a:pPr lvl="2" rtl="0"/>
            <a:r>
              <a:rPr lang="fr-FR" noProof="0" smtClean="0"/>
              <a:t>Troisième niveau</a:t>
            </a:r>
          </a:p>
          <a:p>
            <a:pPr lvl="3" rtl="0"/>
            <a:r>
              <a:rPr lang="fr-FR" noProof="0" smtClean="0"/>
              <a:t>Quatrième niveau</a:t>
            </a:r>
          </a:p>
          <a:p>
            <a:pPr lvl="4" rtl="0"/>
            <a:r>
              <a:rPr lang="fr-FR" noProof="0" smtClean="0"/>
              <a:t>Cinquième niveau</a:t>
            </a:r>
            <a:endParaRPr lang="fr-FR" noProof="0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5500053" y="1828799"/>
            <a:ext cx="4251960" cy="685801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 smtClean="0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5500053" y="2590800"/>
            <a:ext cx="4251960" cy="3429000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fr-FR" noProof="0" smtClean="0"/>
              <a:t>Modifiez les styles du texte du masque</a:t>
            </a:r>
          </a:p>
          <a:p>
            <a:pPr lvl="1" rtl="0"/>
            <a:r>
              <a:rPr lang="fr-FR" noProof="0" smtClean="0"/>
              <a:t>Deuxième niveau</a:t>
            </a:r>
          </a:p>
          <a:p>
            <a:pPr lvl="2" rtl="0"/>
            <a:r>
              <a:rPr lang="fr-FR" noProof="0" smtClean="0"/>
              <a:t>Troisième niveau</a:t>
            </a:r>
          </a:p>
          <a:p>
            <a:pPr lvl="3" rtl="0"/>
            <a:r>
              <a:rPr lang="fr-FR" noProof="0" smtClean="0"/>
              <a:t>Quatrième niveau</a:t>
            </a:r>
          </a:p>
          <a:p>
            <a:pPr lvl="4" rtl="0"/>
            <a:r>
              <a:rPr lang="fr-FR" noProof="0" smtClean="0"/>
              <a:t>Cinquième niveau</a:t>
            </a:r>
            <a:endParaRPr lang="fr-FR" noProof="0" dirty="0"/>
          </a:p>
        </p:txBody>
      </p:sp>
      <p:sp>
        <p:nvSpPr>
          <p:cNvPr id="8" name="Espace réservé du pied de page 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 dirty="0" smtClean="0"/>
              <a:t>Ajouter un pied de page</a:t>
            </a:r>
            <a:endParaRPr lang="fr-FR" noProof="0" dirty="0"/>
          </a:p>
        </p:txBody>
      </p:sp>
      <p:sp>
        <p:nvSpPr>
          <p:cNvPr id="7" name="Espace réservé de la date 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68B9493-9A41-4CC5-BF4E-DF8A25108186}" type="datetime1">
              <a:rPr lang="fr-FR" noProof="0" smtClean="0"/>
              <a:t>11/01/2018</a:t>
            </a:fld>
            <a:endParaRPr lang="fr-FR" noProof="0" dirty="0"/>
          </a:p>
        </p:txBody>
      </p:sp>
      <p:sp>
        <p:nvSpPr>
          <p:cNvPr id="9" name="Espace réservé du numéro de diapositive 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AEAE4A8-A6E5-453E-B946-FB774B73F48C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000784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uniqu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 smtClean="0"/>
              <a:t>Modifiez le style du titre</a:t>
            </a:r>
            <a:endParaRPr lang="fr-FR" noProof="0" dirty="0"/>
          </a:p>
        </p:txBody>
      </p:sp>
      <p:sp>
        <p:nvSpPr>
          <p:cNvPr id="4" name="Espace réservé du pied de page 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 dirty="0" smtClean="0"/>
              <a:t>Ajouter un pied de page</a:t>
            </a:r>
            <a:endParaRPr lang="fr-FR" noProof="0" dirty="0"/>
          </a:p>
        </p:txBody>
      </p:sp>
      <p:sp>
        <p:nvSpPr>
          <p:cNvPr id="3" name="Espace réservé de la date 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1076222-3F4E-4020-8FD6-968B0936FEE2}" type="datetime1">
              <a:rPr lang="fr-FR" noProof="0" smtClean="0"/>
              <a:t>11/01/2018</a:t>
            </a:fld>
            <a:endParaRPr lang="fr-FR" noProof="0" dirty="0"/>
          </a:p>
        </p:txBody>
      </p:sp>
      <p:sp>
        <p:nvSpPr>
          <p:cNvPr id="5" name="Espace réservé du numéro de diapositive 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AEAE4A8-A6E5-453E-B946-FB774B73F48C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907158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 dirty="0" smtClean="0"/>
              <a:t>Ajouter un pied de page</a:t>
            </a:r>
            <a:endParaRPr lang="fr-FR" noProof="0" dirty="0"/>
          </a:p>
        </p:txBody>
      </p:sp>
      <p:sp>
        <p:nvSpPr>
          <p:cNvPr id="2" name="Espace réservé de la date 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A9A65BC-3F81-44AF-B34E-9CCFA5397F4E}" type="datetime1">
              <a:rPr lang="fr-FR" noProof="0" smtClean="0"/>
              <a:t>11/01/2018</a:t>
            </a:fld>
            <a:endParaRPr lang="fr-FR" noProof="0" dirty="0"/>
          </a:p>
        </p:txBody>
      </p:sp>
      <p:sp>
        <p:nvSpPr>
          <p:cNvPr id="4" name="Espace réservé du numéro de diapositive 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AEAE4A8-A6E5-453E-B946-FB774B73F48C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441531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/>
          <p:cNvSpPr>
            <a:spLocks noGrp="1"/>
          </p:cNvSpPr>
          <p:nvPr>
            <p:ph type="title"/>
          </p:nvPr>
        </p:nvSpPr>
        <p:spPr>
          <a:xfrm>
            <a:off x="1065213" y="533400"/>
            <a:ext cx="4114800" cy="1524000"/>
          </a:xfrm>
        </p:spPr>
        <p:txBody>
          <a:bodyPr rtlCol="0" anchor="b">
            <a:normAutofit/>
          </a:bodyPr>
          <a:lstStyle>
            <a:lvl1pPr algn="l">
              <a:defRPr sz="3600" b="1"/>
            </a:lvl1pPr>
          </a:lstStyle>
          <a:p>
            <a:pPr rtl="0"/>
            <a:r>
              <a:rPr lang="fr-FR" noProof="0" smtClean="0"/>
              <a:t>Modifiez le style du titre</a:t>
            </a:r>
            <a:endParaRPr lang="fr-FR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865813" y="533400"/>
            <a:ext cx="5867400" cy="5486400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fr-FR" noProof="0" smtClean="0"/>
              <a:t>Modifiez les styles du texte du masque</a:t>
            </a:r>
          </a:p>
          <a:p>
            <a:pPr lvl="1" rtl="0"/>
            <a:r>
              <a:rPr lang="fr-FR" noProof="0" smtClean="0"/>
              <a:t>Deuxième niveau</a:t>
            </a:r>
          </a:p>
          <a:p>
            <a:pPr lvl="2" rtl="0"/>
            <a:r>
              <a:rPr lang="fr-FR" noProof="0" smtClean="0"/>
              <a:t>Troisième niveau</a:t>
            </a:r>
          </a:p>
          <a:p>
            <a:pPr lvl="3" rtl="0"/>
            <a:r>
              <a:rPr lang="fr-FR" noProof="0" smtClean="0"/>
              <a:t>Quatrième niveau</a:t>
            </a:r>
          </a:p>
          <a:p>
            <a:pPr lvl="4" rtl="0"/>
            <a:r>
              <a:rPr lang="fr-FR" noProof="0" smtClean="0"/>
              <a:t>Cinquième niveau</a:t>
            </a:r>
            <a:endParaRPr lang="fr-FR" noProof="0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065213" y="2209800"/>
            <a:ext cx="4114800" cy="3810000"/>
          </a:xfrm>
        </p:spPr>
        <p:txBody>
          <a:bodyPr rtlCol="0">
            <a:normAutofit/>
          </a:bodyPr>
          <a:lstStyle>
            <a:lvl1pPr marL="0" indent="0">
              <a:lnSpc>
                <a:spcPct val="110000"/>
              </a:lnSpc>
              <a:spcBef>
                <a:spcPts val="600"/>
              </a:spcBef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 noProof="0" smtClean="0"/>
              <a:t>Modifiez les styles du texte du masque</a:t>
            </a:r>
          </a:p>
        </p:txBody>
      </p:sp>
      <p:sp>
        <p:nvSpPr>
          <p:cNvPr id="6" name="Espace réservé du pied de page 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 dirty="0" smtClean="0"/>
              <a:t>Ajouter un pied de page</a:t>
            </a:r>
            <a:endParaRPr lang="fr-FR" noProof="0" dirty="0"/>
          </a:p>
        </p:txBody>
      </p:sp>
      <p:sp>
        <p:nvSpPr>
          <p:cNvPr id="5" name="Espace réservé de la date 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545FAD6-54D0-4805-BE21-0832124F99D3}" type="datetime1">
              <a:rPr lang="fr-FR" noProof="0" smtClean="0"/>
              <a:t>11/01/2018</a:t>
            </a:fld>
            <a:endParaRPr lang="fr-FR" noProof="0" dirty="0"/>
          </a:p>
        </p:txBody>
      </p:sp>
      <p:sp>
        <p:nvSpPr>
          <p:cNvPr id="7" name="Espace réservé du numéro de diapositive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AEAE4A8-A6E5-453E-B946-FB774B73F48C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101711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65213" y="533400"/>
            <a:ext cx="4114800" cy="1524000"/>
          </a:xfrm>
        </p:spPr>
        <p:txBody>
          <a:bodyPr rtlCol="0" anchor="b">
            <a:noAutofit/>
          </a:bodyPr>
          <a:lstStyle>
            <a:lvl1pPr algn="l">
              <a:defRPr sz="3600" b="1"/>
            </a:lvl1pPr>
          </a:lstStyle>
          <a:p>
            <a:pPr rtl="0"/>
            <a:r>
              <a:rPr lang="fr-FR" noProof="0" smtClean="0"/>
              <a:t>Modifiez le style du titre</a:t>
            </a:r>
            <a:endParaRPr lang="fr-FR" noProof="0" dirty="0"/>
          </a:p>
        </p:txBody>
      </p:sp>
      <p:sp>
        <p:nvSpPr>
          <p:cNvPr id="3" name="Espace réservé d’image 2" descr="Espace réservé vide pour ajouter une image. Cliquez sur l’espace réservé et sélectionnez l’image à ajouter"/>
          <p:cNvSpPr>
            <a:spLocks noGrp="1"/>
          </p:cNvSpPr>
          <p:nvPr>
            <p:ph type="pic" idx="1"/>
          </p:nvPr>
        </p:nvSpPr>
        <p:spPr>
          <a:xfrm>
            <a:off x="5865812" y="533400"/>
            <a:ext cx="5780173" cy="5791200"/>
          </a:xfrm>
          <a:ln w="50800">
            <a:solidFill>
              <a:schemeClr val="tx1">
                <a:lumMod val="65000"/>
                <a:lumOff val="35000"/>
              </a:schemeClr>
            </a:solidFill>
            <a:miter lim="800000"/>
          </a:ln>
        </p:spPr>
        <p:txBody>
          <a:bodyPr rtlCol="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fr-FR" noProof="0" smtClean="0"/>
              <a:t>Cliquez sur l'icône pour ajouter une image</a:t>
            </a:r>
            <a:endParaRPr lang="fr-FR" noProof="0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065213" y="2209800"/>
            <a:ext cx="4114800" cy="3810000"/>
          </a:xfrm>
        </p:spPr>
        <p:txBody>
          <a:bodyPr rtlCol="0">
            <a:normAutofit/>
          </a:bodyPr>
          <a:lstStyle>
            <a:lvl1pPr marL="0" indent="0">
              <a:lnSpc>
                <a:spcPct val="110000"/>
              </a:lnSpc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 noProof="0" smtClean="0"/>
              <a:t>Modifiez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1419608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 1"/>
          <p:cNvSpPr>
            <a:spLocks noGrp="1"/>
          </p:cNvSpPr>
          <p:nvPr>
            <p:ph type="title"/>
          </p:nvPr>
        </p:nvSpPr>
        <p:spPr>
          <a:xfrm>
            <a:off x="1065212" y="533400"/>
            <a:ext cx="8686801" cy="1066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fr-FR" noProof="0" dirty="0" smtClean="0"/>
              <a:t>Modifiez le style du titre</a:t>
            </a:r>
            <a:endParaRPr lang="fr-FR" noProof="0" dirty="0"/>
          </a:p>
        </p:txBody>
      </p:sp>
      <p:sp>
        <p:nvSpPr>
          <p:cNvPr id="3" name="Espace réservé du texte 2"/>
          <p:cNvSpPr>
            <a:spLocks noGrp="1"/>
          </p:cNvSpPr>
          <p:nvPr>
            <p:ph type="body" idx="1"/>
          </p:nvPr>
        </p:nvSpPr>
        <p:spPr>
          <a:xfrm>
            <a:off x="1065212" y="1828800"/>
            <a:ext cx="8686801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fr-FR" noProof="0" dirty="0" smtClean="0"/>
              <a:t>Modifiez les styles du texte du masque</a:t>
            </a:r>
          </a:p>
          <a:p>
            <a:pPr lvl="1" rtl="0"/>
            <a:r>
              <a:rPr lang="fr-FR" noProof="0" dirty="0" smtClean="0"/>
              <a:t>Deuxième niveau</a:t>
            </a:r>
          </a:p>
          <a:p>
            <a:pPr lvl="2" rtl="0"/>
            <a:r>
              <a:rPr lang="fr-FR" noProof="0" dirty="0" smtClean="0"/>
              <a:t>Troisième niveau</a:t>
            </a:r>
          </a:p>
          <a:p>
            <a:pPr lvl="3" rtl="0"/>
            <a:r>
              <a:rPr lang="fr-FR" noProof="0" dirty="0" smtClean="0"/>
              <a:t>Quatrième niveau</a:t>
            </a:r>
          </a:p>
          <a:p>
            <a:pPr lvl="4" rtl="0"/>
            <a:r>
              <a:rPr lang="fr-FR" noProof="0" dirty="0" smtClean="0"/>
              <a:t>Cinquième niveau</a:t>
            </a:r>
            <a:endParaRPr lang="fr-FR" noProof="0" dirty="0"/>
          </a:p>
        </p:txBody>
      </p:sp>
      <p:sp>
        <p:nvSpPr>
          <p:cNvPr id="5" name="Espace réservé du pied de page 4"/>
          <p:cNvSpPr>
            <a:spLocks noGrp="1"/>
          </p:cNvSpPr>
          <p:nvPr>
            <p:ph type="ftr" sz="quarter" idx="3"/>
          </p:nvPr>
        </p:nvSpPr>
        <p:spPr>
          <a:xfrm>
            <a:off x="1065213" y="6155267"/>
            <a:ext cx="5653087" cy="2730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r>
              <a:rPr lang="fr-FR" noProof="0" dirty="0" smtClean="0"/>
              <a:t>Ajouter un pied de page</a:t>
            </a:r>
            <a:endParaRPr lang="fr-FR" noProof="0" dirty="0"/>
          </a:p>
        </p:txBody>
      </p:sp>
      <p:sp>
        <p:nvSpPr>
          <p:cNvPr id="4" name="Espace réservé de la date 3"/>
          <p:cNvSpPr>
            <a:spLocks noGrp="1"/>
          </p:cNvSpPr>
          <p:nvPr>
            <p:ph type="dt" sz="half" idx="2"/>
          </p:nvPr>
        </p:nvSpPr>
        <p:spPr>
          <a:xfrm>
            <a:off x="6932612" y="6155267"/>
            <a:ext cx="1371600" cy="2730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fld id="{CA4DFB63-9954-40ED-A6DE-F372EF5494AB}" type="datetime1">
              <a:rPr lang="fr-FR" noProof="0" smtClean="0"/>
              <a:t>11/01/2018</a:t>
            </a:fld>
            <a:endParaRPr lang="fr-FR" noProof="0" dirty="0"/>
          </a:p>
        </p:txBody>
      </p:sp>
      <p:sp>
        <p:nvSpPr>
          <p:cNvPr id="6" name="Espace réservé du numéro de diapositive 5"/>
          <p:cNvSpPr>
            <a:spLocks noGrp="1"/>
          </p:cNvSpPr>
          <p:nvPr>
            <p:ph type="sldNum" sz="quarter" idx="4"/>
          </p:nvPr>
        </p:nvSpPr>
        <p:spPr>
          <a:xfrm>
            <a:off x="8532812" y="6155267"/>
            <a:ext cx="1219201" cy="2730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fld id="{AAEAE4A8-A6E5-453E-B946-FB774B73F48C}" type="slidenum">
              <a:rPr lang="fr-FR" noProof="0" smtClean="0"/>
              <a:pPr rtl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5970541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3600" b="1" kern="120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59436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77724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96012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09728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234440" indent="-13716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1371600" indent="-13716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1508760" indent="-13716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1645920" indent="-13716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39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8.xml"/><Relationship Id="rId3" Type="http://schemas.openxmlformats.org/officeDocument/2006/relationships/image" Target="../media/image12.png"/><Relationship Id="rId7" Type="http://schemas.openxmlformats.org/officeDocument/2006/relationships/diagramLayout" Target="../diagrams/layout8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6" Type="http://schemas.openxmlformats.org/officeDocument/2006/relationships/diagramData" Target="../diagrams/data8.xml"/><Relationship Id="rId5" Type="http://schemas.openxmlformats.org/officeDocument/2006/relationships/image" Target="../media/image14.png"/><Relationship Id="rId10" Type="http://schemas.microsoft.com/office/2007/relationships/diagramDrawing" Target="../diagrams/drawing8.xml"/><Relationship Id="rId4" Type="http://schemas.openxmlformats.org/officeDocument/2006/relationships/image" Target="../media/image13.png"/><Relationship Id="rId9" Type="http://schemas.openxmlformats.org/officeDocument/2006/relationships/diagramColors" Target="../diagrams/colors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12.xml"/><Relationship Id="rId5" Type="http://schemas.openxmlformats.org/officeDocument/2006/relationships/diagramQuickStyle" Target="../diagrams/quickStyle12.xml"/><Relationship Id="rId4" Type="http://schemas.openxmlformats.org/officeDocument/2006/relationships/diagramLayout" Target="../diagrams/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3.xml"/><Relationship Id="rId7" Type="http://schemas.microsoft.com/office/2007/relationships/diagramDrawing" Target="../diagrams/drawing13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3.xml"/><Relationship Id="rId5" Type="http://schemas.openxmlformats.org/officeDocument/2006/relationships/diagramQuickStyle" Target="../diagrams/quickStyle13.xml"/><Relationship Id="rId4" Type="http://schemas.openxmlformats.org/officeDocument/2006/relationships/diagramLayout" Target="../diagrams/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4.xml"/><Relationship Id="rId7" Type="http://schemas.microsoft.com/office/2007/relationships/diagramDrawing" Target="../diagrams/drawing14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4.xml"/><Relationship Id="rId5" Type="http://schemas.openxmlformats.org/officeDocument/2006/relationships/diagramQuickStyle" Target="../diagrams/quickStyle14.xml"/><Relationship Id="rId4" Type="http://schemas.openxmlformats.org/officeDocument/2006/relationships/diagramLayout" Target="../diagrams/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5.xml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5.xml"/><Relationship Id="rId5" Type="http://schemas.openxmlformats.org/officeDocument/2006/relationships/diagramColors" Target="../diagrams/colors15.xml"/><Relationship Id="rId4" Type="http://schemas.openxmlformats.org/officeDocument/2006/relationships/diagramQuickStyle" Target="../diagrams/quickStyle15.xml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6.xml"/><Relationship Id="rId3" Type="http://schemas.openxmlformats.org/officeDocument/2006/relationships/image" Target="../media/image18.png"/><Relationship Id="rId7" Type="http://schemas.openxmlformats.org/officeDocument/2006/relationships/diagramColors" Target="../diagrams/colors16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16.xml"/><Relationship Id="rId5" Type="http://schemas.openxmlformats.org/officeDocument/2006/relationships/diagramLayout" Target="../diagrams/layout16.xml"/><Relationship Id="rId4" Type="http://schemas.openxmlformats.org/officeDocument/2006/relationships/diagramData" Target="../diagrams/data16.xml"/><Relationship Id="rId9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7.xml"/><Relationship Id="rId2" Type="http://schemas.openxmlformats.org/officeDocument/2006/relationships/diagramData" Target="../diagrams/data17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7.xml"/><Relationship Id="rId5" Type="http://schemas.openxmlformats.org/officeDocument/2006/relationships/diagramColors" Target="../diagrams/colors17.xml"/><Relationship Id="rId4" Type="http://schemas.openxmlformats.org/officeDocument/2006/relationships/diagramQuickStyle" Target="../diagrams/quickStyle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diagramData" Target="../diagrams/data18.xml"/><Relationship Id="rId7" Type="http://schemas.microsoft.com/office/2007/relationships/diagramDrawing" Target="../diagrams/drawing18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8.xml"/><Relationship Id="rId5" Type="http://schemas.openxmlformats.org/officeDocument/2006/relationships/diagramQuickStyle" Target="../diagrams/quickStyle18.xml"/><Relationship Id="rId4" Type="http://schemas.openxmlformats.org/officeDocument/2006/relationships/diagramLayout" Target="../diagrams/layout18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diagramData" Target="../diagrams/data19.xml"/><Relationship Id="rId7" Type="http://schemas.microsoft.com/office/2007/relationships/diagramDrawing" Target="../diagrams/drawing19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9.xml"/><Relationship Id="rId5" Type="http://schemas.openxmlformats.org/officeDocument/2006/relationships/diagramQuickStyle" Target="../diagrams/quickStyle19.xml"/><Relationship Id="rId4" Type="http://schemas.openxmlformats.org/officeDocument/2006/relationships/diagramLayout" Target="../diagrams/layout19.xml"/><Relationship Id="rId9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0.xml"/><Relationship Id="rId2" Type="http://schemas.openxmlformats.org/officeDocument/2006/relationships/diagramData" Target="../diagrams/data20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20.xml"/><Relationship Id="rId5" Type="http://schemas.openxmlformats.org/officeDocument/2006/relationships/diagramColors" Target="../diagrams/colors20.xml"/><Relationship Id="rId4" Type="http://schemas.openxmlformats.org/officeDocument/2006/relationships/diagramQuickStyle" Target="../diagrams/quickStyle20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diagramData" Target="../diagrams/data21.xml"/><Relationship Id="rId7" Type="http://schemas.microsoft.com/office/2007/relationships/diagramDrawing" Target="../diagrams/drawing21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21.xml"/><Relationship Id="rId5" Type="http://schemas.openxmlformats.org/officeDocument/2006/relationships/diagramQuickStyle" Target="../diagrams/quickStyle21.xml"/><Relationship Id="rId4" Type="http://schemas.openxmlformats.org/officeDocument/2006/relationships/diagramLayout" Target="../diagrams/layout21.xml"/><Relationship Id="rId9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diagramData" Target="../diagrams/data22.xml"/><Relationship Id="rId7" Type="http://schemas.microsoft.com/office/2007/relationships/diagramDrawing" Target="../diagrams/drawing22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22.xml"/><Relationship Id="rId11" Type="http://schemas.openxmlformats.org/officeDocument/2006/relationships/image" Target="../media/image25.png"/><Relationship Id="rId5" Type="http://schemas.openxmlformats.org/officeDocument/2006/relationships/diagramQuickStyle" Target="../diagrams/quickStyle22.xml"/><Relationship Id="rId10" Type="http://schemas.openxmlformats.org/officeDocument/2006/relationships/image" Target="../media/image22.png"/><Relationship Id="rId4" Type="http://schemas.openxmlformats.org/officeDocument/2006/relationships/diagramLayout" Target="../diagrams/layout22.xml"/><Relationship Id="rId9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3.xml"/><Relationship Id="rId2" Type="http://schemas.openxmlformats.org/officeDocument/2006/relationships/diagramData" Target="../diagrams/data23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23.xml"/><Relationship Id="rId5" Type="http://schemas.openxmlformats.org/officeDocument/2006/relationships/diagramColors" Target="../diagrams/colors23.xml"/><Relationship Id="rId4" Type="http://schemas.openxmlformats.org/officeDocument/2006/relationships/diagramQuickStyle" Target="../diagrams/quickStyle23.xml"/></Relationships>
</file>

<file path=ppt/slides/_rels/slide2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4.xml"/><Relationship Id="rId3" Type="http://schemas.openxmlformats.org/officeDocument/2006/relationships/image" Target="../media/image26.png"/><Relationship Id="rId7" Type="http://schemas.openxmlformats.org/officeDocument/2006/relationships/diagramColors" Target="../diagrams/colors24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4.xml"/><Relationship Id="rId5" Type="http://schemas.openxmlformats.org/officeDocument/2006/relationships/diagramLayout" Target="../diagrams/layout24.xml"/><Relationship Id="rId4" Type="http://schemas.openxmlformats.org/officeDocument/2006/relationships/diagramData" Target="../diagrams/data2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5.xml"/><Relationship Id="rId7" Type="http://schemas.microsoft.com/office/2007/relationships/diagramDrawing" Target="../diagrams/drawing25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5.xml"/><Relationship Id="rId5" Type="http://schemas.openxmlformats.org/officeDocument/2006/relationships/diagramQuickStyle" Target="../diagrams/quickStyle25.xml"/><Relationship Id="rId4" Type="http://schemas.openxmlformats.org/officeDocument/2006/relationships/diagramLayout" Target="../diagrams/layout25.xml"/></Relationships>
</file>

<file path=ppt/slides/_rels/slide2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6.xml"/><Relationship Id="rId3" Type="http://schemas.openxmlformats.org/officeDocument/2006/relationships/image" Target="../media/image27.png"/><Relationship Id="rId7" Type="http://schemas.openxmlformats.org/officeDocument/2006/relationships/diagramColors" Target="../diagrams/colors26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26.xml"/><Relationship Id="rId5" Type="http://schemas.openxmlformats.org/officeDocument/2006/relationships/diagramLayout" Target="../diagrams/layout26.xml"/><Relationship Id="rId4" Type="http://schemas.openxmlformats.org/officeDocument/2006/relationships/diagramData" Target="../diagrams/data26.xml"/></Relationships>
</file>

<file path=ppt/slides/_rels/slide2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7.xml"/><Relationship Id="rId3" Type="http://schemas.openxmlformats.org/officeDocument/2006/relationships/image" Target="../media/image28.png"/><Relationship Id="rId7" Type="http://schemas.openxmlformats.org/officeDocument/2006/relationships/diagramColors" Target="../diagrams/colors27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27.xml"/><Relationship Id="rId5" Type="http://schemas.openxmlformats.org/officeDocument/2006/relationships/diagramLayout" Target="../diagrams/layout27.xml"/><Relationship Id="rId4" Type="http://schemas.openxmlformats.org/officeDocument/2006/relationships/diagramData" Target="../diagrams/data2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5.pn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6.png"/><Relationship Id="rId9" Type="http://schemas.microsoft.com/office/2007/relationships/diagramDrawing" Target="../diagrams/drawing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8.xml"/><Relationship Id="rId2" Type="http://schemas.openxmlformats.org/officeDocument/2006/relationships/diagramData" Target="../diagrams/data28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28.xml"/><Relationship Id="rId5" Type="http://schemas.openxmlformats.org/officeDocument/2006/relationships/diagramColors" Target="../diagrams/colors28.xml"/><Relationship Id="rId4" Type="http://schemas.openxmlformats.org/officeDocument/2006/relationships/diagramQuickStyle" Target="../diagrams/quickStyle28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9.xml"/><Relationship Id="rId3" Type="http://schemas.openxmlformats.org/officeDocument/2006/relationships/image" Target="../media/image27.png"/><Relationship Id="rId7" Type="http://schemas.openxmlformats.org/officeDocument/2006/relationships/diagramQuickStyle" Target="../diagrams/quickStyle29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diagramLayout" Target="../diagrams/layout29.xml"/><Relationship Id="rId5" Type="http://schemas.openxmlformats.org/officeDocument/2006/relationships/diagramData" Target="../diagrams/data29.xml"/><Relationship Id="rId4" Type="http://schemas.openxmlformats.org/officeDocument/2006/relationships/image" Target="../media/image29.png"/><Relationship Id="rId9" Type="http://schemas.microsoft.com/office/2007/relationships/diagramDrawing" Target="../diagrams/drawing29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0.xml"/><Relationship Id="rId3" Type="http://schemas.openxmlformats.org/officeDocument/2006/relationships/image" Target="../media/image28.png"/><Relationship Id="rId7" Type="http://schemas.openxmlformats.org/officeDocument/2006/relationships/diagramQuickStyle" Target="../diagrams/quickStyle30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openxmlformats.org/officeDocument/2006/relationships/diagramLayout" Target="../diagrams/layout30.xml"/><Relationship Id="rId5" Type="http://schemas.openxmlformats.org/officeDocument/2006/relationships/diagramData" Target="../diagrams/data30.xml"/><Relationship Id="rId4" Type="http://schemas.openxmlformats.org/officeDocument/2006/relationships/image" Target="../media/image30.png"/><Relationship Id="rId9" Type="http://schemas.microsoft.com/office/2007/relationships/diagramDrawing" Target="../diagrams/drawing3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1.xml"/><Relationship Id="rId2" Type="http://schemas.openxmlformats.org/officeDocument/2006/relationships/diagramData" Target="../diagrams/data3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31.xml"/><Relationship Id="rId5" Type="http://schemas.openxmlformats.org/officeDocument/2006/relationships/diagramColors" Target="../diagrams/colors31.xml"/><Relationship Id="rId4" Type="http://schemas.openxmlformats.org/officeDocument/2006/relationships/diagramQuickStyle" Target="../diagrams/quickStyle31.xml"/></Relationships>
</file>

<file path=ppt/slides/_rels/slide3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2.xml"/><Relationship Id="rId3" Type="http://schemas.openxmlformats.org/officeDocument/2006/relationships/image" Target="../media/image26.png"/><Relationship Id="rId7" Type="http://schemas.openxmlformats.org/officeDocument/2006/relationships/diagramColors" Target="../diagrams/colors32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2.xml"/><Relationship Id="rId11" Type="http://schemas.openxmlformats.org/officeDocument/2006/relationships/image" Target="../media/image33.jpg"/><Relationship Id="rId5" Type="http://schemas.openxmlformats.org/officeDocument/2006/relationships/diagramLayout" Target="../diagrams/layout32.xml"/><Relationship Id="rId10" Type="http://schemas.openxmlformats.org/officeDocument/2006/relationships/image" Target="../media/image32.png"/><Relationship Id="rId4" Type="http://schemas.openxmlformats.org/officeDocument/2006/relationships/diagramData" Target="../diagrams/data32.xml"/><Relationship Id="rId9" Type="http://schemas.openxmlformats.org/officeDocument/2006/relationships/image" Target="../media/image31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3.xml"/><Relationship Id="rId2" Type="http://schemas.openxmlformats.org/officeDocument/2006/relationships/diagramData" Target="../diagrams/data33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33.xml"/><Relationship Id="rId5" Type="http://schemas.openxmlformats.org/officeDocument/2006/relationships/diagramColors" Target="../diagrams/colors33.xml"/><Relationship Id="rId4" Type="http://schemas.openxmlformats.org/officeDocument/2006/relationships/diagramQuickStyle" Target="../diagrams/quickStyle3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4.xml"/><Relationship Id="rId7" Type="http://schemas.openxmlformats.org/officeDocument/2006/relationships/image" Target="../media/image28.png"/><Relationship Id="rId2" Type="http://schemas.openxmlformats.org/officeDocument/2006/relationships/diagramData" Target="../diagrams/data34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34.xml"/><Relationship Id="rId5" Type="http://schemas.openxmlformats.org/officeDocument/2006/relationships/diagramColors" Target="../diagrams/colors34.xml"/><Relationship Id="rId4" Type="http://schemas.openxmlformats.org/officeDocument/2006/relationships/diagramQuickStyle" Target="../diagrams/quickStyle3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5.xml"/><Relationship Id="rId7" Type="http://schemas.openxmlformats.org/officeDocument/2006/relationships/image" Target="../media/image34.png"/><Relationship Id="rId2" Type="http://schemas.openxmlformats.org/officeDocument/2006/relationships/diagramData" Target="../diagrams/data35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35.xml"/><Relationship Id="rId5" Type="http://schemas.openxmlformats.org/officeDocument/2006/relationships/diagramColors" Target="../diagrams/colors35.xml"/><Relationship Id="rId4" Type="http://schemas.openxmlformats.org/officeDocument/2006/relationships/diagramQuickStyle" Target="../diagrams/quickStyle35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diagramData" Target="../diagrams/data36.xml"/><Relationship Id="rId7" Type="http://schemas.microsoft.com/office/2007/relationships/diagramDrawing" Target="../diagrams/drawing36.xm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36.xml"/><Relationship Id="rId5" Type="http://schemas.openxmlformats.org/officeDocument/2006/relationships/diagramQuickStyle" Target="../diagrams/quickStyle36.xml"/><Relationship Id="rId4" Type="http://schemas.openxmlformats.org/officeDocument/2006/relationships/diagramLayout" Target="../diagrams/layout36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diagramLayout" Target="../diagrams/layout37.xml"/><Relationship Id="rId7" Type="http://schemas.openxmlformats.org/officeDocument/2006/relationships/image" Target="../media/image37.png"/><Relationship Id="rId2" Type="http://schemas.openxmlformats.org/officeDocument/2006/relationships/diagramData" Target="../diagrams/data37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37.xml"/><Relationship Id="rId5" Type="http://schemas.openxmlformats.org/officeDocument/2006/relationships/diagramColors" Target="../diagrams/colors37.xml"/><Relationship Id="rId4" Type="http://schemas.openxmlformats.org/officeDocument/2006/relationships/diagramQuickStyle" Target="../diagrams/quickStyle3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8.xml"/><Relationship Id="rId2" Type="http://schemas.openxmlformats.org/officeDocument/2006/relationships/diagramData" Target="../diagrams/data38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38.xml"/><Relationship Id="rId5" Type="http://schemas.openxmlformats.org/officeDocument/2006/relationships/diagramColors" Target="../diagrams/colors38.xml"/><Relationship Id="rId4" Type="http://schemas.openxmlformats.org/officeDocument/2006/relationships/diagramQuickStyle" Target="../diagrams/quickStyle3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9.xml"/><Relationship Id="rId2" Type="http://schemas.openxmlformats.org/officeDocument/2006/relationships/diagramData" Target="../diagrams/data39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39.xml"/><Relationship Id="rId5" Type="http://schemas.openxmlformats.org/officeDocument/2006/relationships/diagramColors" Target="../diagrams/colors39.xml"/><Relationship Id="rId4" Type="http://schemas.openxmlformats.org/officeDocument/2006/relationships/diagramQuickStyle" Target="../diagrams/quickStyle39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0.xml"/><Relationship Id="rId2" Type="http://schemas.openxmlformats.org/officeDocument/2006/relationships/diagramData" Target="../diagrams/data40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40.xml"/><Relationship Id="rId5" Type="http://schemas.openxmlformats.org/officeDocument/2006/relationships/diagramColors" Target="../diagrams/colors40.xml"/><Relationship Id="rId4" Type="http://schemas.openxmlformats.org/officeDocument/2006/relationships/diagramQuickStyle" Target="../diagrams/quickStyle40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41.xml"/><Relationship Id="rId3" Type="http://schemas.openxmlformats.org/officeDocument/2006/relationships/image" Target="../media/image50.png"/><Relationship Id="rId7" Type="http://schemas.openxmlformats.org/officeDocument/2006/relationships/diagramQuickStyle" Target="../diagrams/quickStyle41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41.xml"/><Relationship Id="rId5" Type="http://schemas.openxmlformats.org/officeDocument/2006/relationships/diagramData" Target="../diagrams/data41.xml"/><Relationship Id="rId4" Type="http://schemas.openxmlformats.org/officeDocument/2006/relationships/image" Target="../media/image26.png"/><Relationship Id="rId9" Type="http://schemas.microsoft.com/office/2007/relationships/diagramDrawing" Target="../diagrams/drawing4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2.xml"/><Relationship Id="rId7" Type="http://schemas.microsoft.com/office/2007/relationships/diagramDrawing" Target="../diagrams/drawing42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2.xml"/><Relationship Id="rId5" Type="http://schemas.openxmlformats.org/officeDocument/2006/relationships/diagramQuickStyle" Target="../diagrams/quickStyle42.xml"/><Relationship Id="rId4" Type="http://schemas.openxmlformats.org/officeDocument/2006/relationships/diagramLayout" Target="../diagrams/layout42.xml"/></Relationships>
</file>

<file path=ppt/slides/_rels/slide6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3.xml"/><Relationship Id="rId3" Type="http://schemas.openxmlformats.org/officeDocument/2006/relationships/image" Target="../media/image51.png"/><Relationship Id="rId7" Type="http://schemas.openxmlformats.org/officeDocument/2006/relationships/diagramColors" Target="../diagrams/colors43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Relationship Id="rId6" Type="http://schemas.openxmlformats.org/officeDocument/2006/relationships/diagramQuickStyle" Target="../diagrams/quickStyle43.xml"/><Relationship Id="rId5" Type="http://schemas.openxmlformats.org/officeDocument/2006/relationships/diagramLayout" Target="../diagrams/layout43.xml"/><Relationship Id="rId4" Type="http://schemas.openxmlformats.org/officeDocument/2006/relationships/diagramData" Target="../diagrams/data43.xml"/></Relationships>
</file>

<file path=ppt/slides/_rels/slide6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4.xml"/><Relationship Id="rId3" Type="http://schemas.openxmlformats.org/officeDocument/2006/relationships/image" Target="../media/image52.png"/><Relationship Id="rId7" Type="http://schemas.openxmlformats.org/officeDocument/2006/relationships/diagramColors" Target="../diagrams/colors44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Relationship Id="rId6" Type="http://schemas.openxmlformats.org/officeDocument/2006/relationships/diagramQuickStyle" Target="../diagrams/quickStyle44.xml"/><Relationship Id="rId5" Type="http://schemas.openxmlformats.org/officeDocument/2006/relationships/diagramLayout" Target="../diagrams/layout44.xml"/><Relationship Id="rId4" Type="http://schemas.openxmlformats.org/officeDocument/2006/relationships/diagramData" Target="../diagrams/data44.xml"/></Relationships>
</file>

<file path=ppt/slides/_rels/slide6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5.xml"/><Relationship Id="rId3" Type="http://schemas.openxmlformats.org/officeDocument/2006/relationships/image" Target="../media/image53.png"/><Relationship Id="rId7" Type="http://schemas.openxmlformats.org/officeDocument/2006/relationships/diagramColors" Target="../diagrams/colors45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Relationship Id="rId6" Type="http://schemas.openxmlformats.org/officeDocument/2006/relationships/diagramQuickStyle" Target="../diagrams/quickStyle45.xml"/><Relationship Id="rId5" Type="http://schemas.openxmlformats.org/officeDocument/2006/relationships/diagramLayout" Target="../diagrams/layout45.xml"/><Relationship Id="rId4" Type="http://schemas.openxmlformats.org/officeDocument/2006/relationships/diagramData" Target="../diagrams/data45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6.xml"/><Relationship Id="rId7" Type="http://schemas.microsoft.com/office/2007/relationships/diagramDrawing" Target="../diagrams/drawing46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46.xml"/><Relationship Id="rId5" Type="http://schemas.openxmlformats.org/officeDocument/2006/relationships/diagramQuickStyle" Target="../diagrams/quickStyle46.xml"/><Relationship Id="rId4" Type="http://schemas.openxmlformats.org/officeDocument/2006/relationships/diagramLayout" Target="../diagrams/layout4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7.xml"/><Relationship Id="rId7" Type="http://schemas.microsoft.com/office/2007/relationships/diagramDrawing" Target="../diagrams/drawing47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47.xml"/><Relationship Id="rId5" Type="http://schemas.openxmlformats.org/officeDocument/2006/relationships/diagramQuickStyle" Target="../diagrams/quickStyle47.xml"/><Relationship Id="rId4" Type="http://schemas.openxmlformats.org/officeDocument/2006/relationships/diagramLayout" Target="../diagrams/layout4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8.xml"/><Relationship Id="rId7" Type="http://schemas.microsoft.com/office/2007/relationships/diagramDrawing" Target="../diagrams/drawing48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48.xml"/><Relationship Id="rId5" Type="http://schemas.openxmlformats.org/officeDocument/2006/relationships/diagramQuickStyle" Target="../diagrams/quickStyle48.xml"/><Relationship Id="rId4" Type="http://schemas.openxmlformats.org/officeDocument/2006/relationships/diagramLayout" Target="../diagrams/layout48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9.xml"/><Relationship Id="rId7" Type="http://schemas.microsoft.com/office/2007/relationships/diagramDrawing" Target="../diagrams/drawing49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49.xml"/><Relationship Id="rId5" Type="http://schemas.openxmlformats.org/officeDocument/2006/relationships/diagramQuickStyle" Target="../diagrams/quickStyle49.xml"/><Relationship Id="rId4" Type="http://schemas.openxmlformats.org/officeDocument/2006/relationships/diagramLayout" Target="../diagrams/layout49.xml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50.xml"/><Relationship Id="rId3" Type="http://schemas.openxmlformats.org/officeDocument/2006/relationships/image" Target="../media/image51.png"/><Relationship Id="rId7" Type="http://schemas.openxmlformats.org/officeDocument/2006/relationships/diagramQuickStyle" Target="../diagrams/quickStyle50.xm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Relationship Id="rId6" Type="http://schemas.openxmlformats.org/officeDocument/2006/relationships/diagramLayout" Target="../diagrams/layout50.xml"/><Relationship Id="rId5" Type="http://schemas.openxmlformats.org/officeDocument/2006/relationships/diagramData" Target="../diagrams/data50.xml"/><Relationship Id="rId4" Type="http://schemas.openxmlformats.org/officeDocument/2006/relationships/image" Target="../media/image54.png"/><Relationship Id="rId9" Type="http://schemas.microsoft.com/office/2007/relationships/diagramDrawing" Target="../diagrams/drawing50.xml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51.xml"/><Relationship Id="rId3" Type="http://schemas.openxmlformats.org/officeDocument/2006/relationships/image" Target="../media/image52.png"/><Relationship Id="rId7" Type="http://schemas.openxmlformats.org/officeDocument/2006/relationships/diagramQuickStyle" Target="../diagrams/quickStyle51.xm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Relationship Id="rId6" Type="http://schemas.openxmlformats.org/officeDocument/2006/relationships/diagramLayout" Target="../diagrams/layout51.xml"/><Relationship Id="rId5" Type="http://schemas.openxmlformats.org/officeDocument/2006/relationships/diagramData" Target="../diagrams/data51.xml"/><Relationship Id="rId4" Type="http://schemas.openxmlformats.org/officeDocument/2006/relationships/image" Target="../media/image55.png"/><Relationship Id="rId9" Type="http://schemas.microsoft.com/office/2007/relationships/diagramDrawing" Target="../diagrams/drawing5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5.xml"/><Relationship Id="rId3" Type="http://schemas.openxmlformats.org/officeDocument/2006/relationships/image" Target="../media/image7.png"/><Relationship Id="rId7" Type="http://schemas.openxmlformats.org/officeDocument/2006/relationships/diagramLayout" Target="../diagrams/layout5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diagramData" Target="../diagrams/data5.xml"/><Relationship Id="rId5" Type="http://schemas.openxmlformats.org/officeDocument/2006/relationships/image" Target="../media/image9.png"/><Relationship Id="rId10" Type="http://schemas.microsoft.com/office/2007/relationships/diagramDrawing" Target="../diagrams/drawing5.xml"/><Relationship Id="rId4" Type="http://schemas.openxmlformats.org/officeDocument/2006/relationships/image" Target="../media/image8.png"/><Relationship Id="rId9" Type="http://schemas.openxmlformats.org/officeDocument/2006/relationships/diagramColors" Target="../diagrams/colors5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52.xml"/><Relationship Id="rId3" Type="http://schemas.openxmlformats.org/officeDocument/2006/relationships/image" Target="../media/image56.png"/><Relationship Id="rId7" Type="http://schemas.openxmlformats.org/officeDocument/2006/relationships/diagramQuickStyle" Target="../diagrams/quickStyle52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Relationship Id="rId6" Type="http://schemas.openxmlformats.org/officeDocument/2006/relationships/diagramLayout" Target="../diagrams/layout52.xml"/><Relationship Id="rId5" Type="http://schemas.openxmlformats.org/officeDocument/2006/relationships/diagramData" Target="../diagrams/data52.xml"/><Relationship Id="rId4" Type="http://schemas.openxmlformats.org/officeDocument/2006/relationships/image" Target="../media/image53.png"/><Relationship Id="rId9" Type="http://schemas.microsoft.com/office/2007/relationships/diagramDrawing" Target="../diagrams/drawing5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3.xml"/><Relationship Id="rId2" Type="http://schemas.openxmlformats.org/officeDocument/2006/relationships/diagramData" Target="../diagrams/data53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53.xml"/><Relationship Id="rId5" Type="http://schemas.openxmlformats.org/officeDocument/2006/relationships/diagramColors" Target="../diagrams/colors53.xml"/><Relationship Id="rId4" Type="http://schemas.openxmlformats.org/officeDocument/2006/relationships/diagramQuickStyle" Target="../diagrams/quickStyle5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4.xml"/><Relationship Id="rId2" Type="http://schemas.openxmlformats.org/officeDocument/2006/relationships/diagramData" Target="../diagrams/data54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54.xml"/><Relationship Id="rId5" Type="http://schemas.openxmlformats.org/officeDocument/2006/relationships/diagramColors" Target="../diagrams/colors54.xml"/><Relationship Id="rId4" Type="http://schemas.openxmlformats.org/officeDocument/2006/relationships/diagramQuickStyle" Target="../diagrams/quickStyle54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5.xml"/><Relationship Id="rId2" Type="http://schemas.openxmlformats.org/officeDocument/2006/relationships/diagramData" Target="../diagrams/data55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55.xml"/><Relationship Id="rId5" Type="http://schemas.openxmlformats.org/officeDocument/2006/relationships/diagramColors" Target="../diagrams/colors55.xml"/><Relationship Id="rId4" Type="http://schemas.openxmlformats.org/officeDocument/2006/relationships/diagramQuickStyle" Target="../diagrams/quickStyle5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909836" y="1596864"/>
            <a:ext cx="8136904" cy="1919042"/>
          </a:xfrm>
        </p:spPr>
        <p:txBody>
          <a:bodyPr rtlCol="0">
            <a:normAutofit/>
          </a:bodyPr>
          <a:lstStyle/>
          <a:p>
            <a:pPr rtl="0"/>
            <a:r>
              <a:rPr lang="fr-FR" dirty="0" smtClean="0"/>
              <a:t>Présentation de l’application </a:t>
            </a:r>
            <a:r>
              <a:rPr lang="fr-FR" dirty="0" err="1" smtClean="0"/>
              <a:t>ProxiBanque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2638028" y="5461000"/>
            <a:ext cx="6408712" cy="1397000"/>
          </a:xfrm>
        </p:spPr>
        <p:txBody>
          <a:bodyPr rtlCol="0">
            <a:normAutofit fontScale="92500" lnSpcReduction="10000"/>
          </a:bodyPr>
          <a:lstStyle/>
          <a:p>
            <a:pPr algn="ctr" rtl="0"/>
            <a:r>
              <a:rPr lang="fr-FR" dirty="0" smtClean="0"/>
              <a:t>Client: </a:t>
            </a:r>
            <a:r>
              <a:rPr lang="fr-FR" dirty="0" err="1" smtClean="0"/>
              <a:t>ProxiBanque</a:t>
            </a:r>
            <a:endParaRPr lang="fr-FR" dirty="0" smtClean="0"/>
          </a:p>
          <a:p>
            <a:pPr algn="ctr" rtl="0"/>
            <a:r>
              <a:rPr lang="fr-FR" dirty="0" smtClean="0"/>
              <a:t>Consultant: GTM Consulting</a:t>
            </a:r>
          </a:p>
          <a:p>
            <a:pPr algn="ctr" rtl="0"/>
            <a:r>
              <a:rPr lang="fr-FR" dirty="0" smtClean="0"/>
              <a:t>Date de réalisation: 08/01/18 au 10/01/18</a:t>
            </a:r>
          </a:p>
          <a:p>
            <a:pPr algn="ctr" rtl="0"/>
            <a:r>
              <a:rPr lang="fr-FR" dirty="0" smtClean="0"/>
              <a:t>Présentation du 12/01/18</a:t>
            </a:r>
          </a:p>
          <a:p>
            <a:pPr rtl="0"/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48" y="116632"/>
            <a:ext cx="3399037" cy="929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259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e 2"/>
          <p:cNvGrpSpPr/>
          <p:nvPr/>
        </p:nvGrpSpPr>
        <p:grpSpPr>
          <a:xfrm>
            <a:off x="919979" y="1700808"/>
            <a:ext cx="7549992" cy="1368153"/>
            <a:chOff x="251520" y="1131590"/>
            <a:chExt cx="7549992" cy="867821"/>
          </a:xfrm>
        </p:grpSpPr>
        <p:sp>
          <p:nvSpPr>
            <p:cNvPr id="7" name="ZoneTexte 20"/>
            <p:cNvSpPr txBox="1"/>
            <p:nvPr/>
          </p:nvSpPr>
          <p:spPr>
            <a:xfrm>
              <a:off x="2915816" y="1131590"/>
              <a:ext cx="4885696" cy="8547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Font typeface="Arial" pitchFamily="34" charset="0"/>
                <a:buChar char="•"/>
              </a:pPr>
              <a:r>
                <a:rPr lang="fr-FR" dirty="0" smtClean="0">
                  <a:latin typeface="+mj-lt"/>
                  <a:cs typeface="Calibri" pitchFamily="34" charset="0"/>
                </a:rPr>
                <a:t> Approche AGILE  </a:t>
              </a:r>
            </a:p>
            <a:p>
              <a:pPr>
                <a:buFont typeface="Arial" pitchFamily="34" charset="0"/>
                <a:buChar char="•"/>
              </a:pPr>
              <a:r>
                <a:rPr lang="fr-FR" dirty="0" smtClean="0">
                  <a:latin typeface="+mj-lt"/>
                  <a:cs typeface="Calibri" pitchFamily="34" charset="0"/>
                </a:rPr>
                <a:t> S</a:t>
              </a:r>
              <a:r>
                <a:rPr lang="en-US" dirty="0" err="1" smtClean="0">
                  <a:latin typeface="+mj-lt"/>
                  <a:cs typeface="Calibri" pitchFamily="34" charset="0"/>
                </a:rPr>
                <a:t>chéma</a:t>
              </a:r>
              <a:r>
                <a:rPr lang="en-US" dirty="0" smtClean="0">
                  <a:latin typeface="+mj-lt"/>
                  <a:cs typeface="Calibri" pitchFamily="34" charset="0"/>
                </a:rPr>
                <a:t> </a:t>
              </a:r>
              <a:r>
                <a:rPr lang="en-US" dirty="0" err="1" smtClean="0">
                  <a:latin typeface="+mj-lt"/>
                  <a:cs typeface="Calibri" pitchFamily="34" charset="0"/>
                </a:rPr>
                <a:t>d’organisation</a:t>
              </a:r>
              <a:r>
                <a:rPr lang="en-US" dirty="0" smtClean="0">
                  <a:latin typeface="+mj-lt"/>
                  <a:cs typeface="Calibri" pitchFamily="34" charset="0"/>
                </a:rPr>
                <a:t> de </a:t>
              </a:r>
              <a:r>
                <a:rPr lang="en-US" dirty="0" err="1" smtClean="0">
                  <a:latin typeface="+mj-lt"/>
                  <a:cs typeface="Calibri" pitchFamily="34" charset="0"/>
                </a:rPr>
                <a:t>développement</a:t>
              </a:r>
              <a:endParaRPr lang="en-US" dirty="0" smtClean="0">
                <a:latin typeface="+mj-lt"/>
                <a:cs typeface="Calibri" pitchFamily="34" charset="0"/>
              </a:endParaRPr>
            </a:p>
            <a:p>
              <a:pPr lvl="1">
                <a:buFont typeface="Wingdings" pitchFamily="2" charset="2"/>
                <a:buChar char="ü"/>
              </a:pPr>
              <a:r>
                <a:rPr lang="en-US" sz="1600" dirty="0" smtClean="0">
                  <a:solidFill>
                    <a:srgbClr val="0070C0"/>
                  </a:solidFill>
                  <a:latin typeface="+mj-lt"/>
                  <a:cs typeface="Calibri" pitchFamily="34" charset="0"/>
                </a:rPr>
                <a:t> </a:t>
              </a:r>
              <a:r>
                <a:rPr lang="en-US" sz="1600" dirty="0" err="1" smtClean="0">
                  <a:solidFill>
                    <a:srgbClr val="0070C0"/>
                  </a:solidFill>
                  <a:latin typeface="+mj-lt"/>
                  <a:cs typeface="Calibri" pitchFamily="34" charset="0"/>
                </a:rPr>
                <a:t>objectif</a:t>
              </a:r>
              <a:r>
                <a:rPr lang="en-US" sz="1600" dirty="0" smtClean="0">
                  <a:solidFill>
                    <a:srgbClr val="0070C0"/>
                  </a:solidFill>
                  <a:latin typeface="+mj-lt"/>
                  <a:cs typeface="Calibri" pitchFamily="34" charset="0"/>
                </a:rPr>
                <a:t> = plus </a:t>
              </a:r>
              <a:r>
                <a:rPr lang="en-US" sz="1600" dirty="0" err="1" smtClean="0">
                  <a:solidFill>
                    <a:srgbClr val="0070C0"/>
                  </a:solidFill>
                  <a:latin typeface="+mj-lt"/>
                  <a:cs typeface="Calibri" pitchFamily="34" charset="0"/>
                </a:rPr>
                <a:t>d’efficacité</a:t>
              </a:r>
              <a:endParaRPr lang="en-US" sz="1600" dirty="0" smtClean="0">
                <a:solidFill>
                  <a:srgbClr val="0070C0"/>
                </a:solidFill>
                <a:latin typeface="+mj-lt"/>
                <a:cs typeface="Calibri" pitchFamily="34" charset="0"/>
              </a:endParaRPr>
            </a:p>
            <a:p>
              <a:pPr lvl="1">
                <a:buFont typeface="Wingdings" pitchFamily="2" charset="2"/>
                <a:buChar char="ü"/>
              </a:pPr>
              <a:r>
                <a:rPr lang="en-US" sz="1600" dirty="0" smtClean="0">
                  <a:solidFill>
                    <a:srgbClr val="0070C0"/>
                  </a:solidFill>
                  <a:latin typeface="+mj-lt"/>
                  <a:cs typeface="Calibri" pitchFamily="34" charset="0"/>
                </a:rPr>
                <a:t> </a:t>
              </a:r>
              <a:r>
                <a:rPr lang="en-US" sz="1600" dirty="0" err="1" smtClean="0">
                  <a:solidFill>
                    <a:srgbClr val="0070C0"/>
                  </a:solidFill>
                  <a:latin typeface="+mj-lt"/>
                  <a:cs typeface="Calibri" pitchFamily="34" charset="0"/>
                </a:rPr>
                <a:t>meilleur</a:t>
              </a:r>
              <a:r>
                <a:rPr lang="en-US" sz="1600" dirty="0" smtClean="0">
                  <a:solidFill>
                    <a:srgbClr val="0070C0"/>
                  </a:solidFill>
                  <a:latin typeface="+mj-lt"/>
                  <a:cs typeface="Calibri" pitchFamily="34" charset="0"/>
                </a:rPr>
                <a:t> </a:t>
              </a:r>
              <a:r>
                <a:rPr lang="en-US" sz="1600" dirty="0" err="1" smtClean="0">
                  <a:solidFill>
                    <a:srgbClr val="0070C0"/>
                  </a:solidFill>
                  <a:latin typeface="+mj-lt"/>
                  <a:cs typeface="Calibri" pitchFamily="34" charset="0"/>
                </a:rPr>
                <a:t>adaptabilité</a:t>
              </a:r>
              <a:r>
                <a:rPr lang="en-US" sz="1600" dirty="0" smtClean="0">
                  <a:solidFill>
                    <a:srgbClr val="0070C0"/>
                  </a:solidFill>
                  <a:latin typeface="+mj-lt"/>
                  <a:cs typeface="Calibri" pitchFamily="34" charset="0"/>
                </a:rPr>
                <a:t> au </a:t>
              </a:r>
              <a:r>
                <a:rPr lang="en-US" sz="1600" dirty="0" err="1" smtClean="0">
                  <a:solidFill>
                    <a:srgbClr val="0070C0"/>
                  </a:solidFill>
                  <a:latin typeface="+mj-lt"/>
                  <a:cs typeface="Calibri" pitchFamily="34" charset="0"/>
                </a:rPr>
                <a:t>changement</a:t>
              </a:r>
              <a:endParaRPr lang="en-US" sz="1600" dirty="0" smtClean="0">
                <a:solidFill>
                  <a:srgbClr val="0070C0"/>
                </a:solidFill>
                <a:latin typeface="+mj-lt"/>
                <a:cs typeface="Calibri" pitchFamily="34" charset="0"/>
              </a:endParaRPr>
            </a:p>
            <a:p>
              <a:pPr lvl="1">
                <a:buFont typeface="Wingdings" pitchFamily="2" charset="2"/>
                <a:buChar char="ü"/>
              </a:pPr>
              <a:r>
                <a:rPr lang="en-US" sz="1600" dirty="0">
                  <a:solidFill>
                    <a:srgbClr val="0070C0"/>
                  </a:solidFill>
                  <a:cs typeface="Calibri" pitchFamily="34" charset="0"/>
                </a:rPr>
                <a:t> </a:t>
              </a:r>
              <a:r>
                <a:rPr lang="en-US" sz="1600" dirty="0" err="1">
                  <a:solidFill>
                    <a:srgbClr val="0070C0"/>
                  </a:solidFill>
                  <a:cs typeface="Calibri" pitchFamily="34" charset="0"/>
                </a:rPr>
                <a:t>itératif</a:t>
              </a:r>
              <a:r>
                <a:rPr lang="en-US" sz="1600" dirty="0">
                  <a:solidFill>
                    <a:srgbClr val="0070C0"/>
                  </a:solidFill>
                  <a:cs typeface="Calibri" pitchFamily="34" charset="0"/>
                </a:rPr>
                <a:t> (</a:t>
              </a:r>
              <a:r>
                <a:rPr lang="fr-FR" sz="1600" dirty="0">
                  <a:solidFill>
                    <a:srgbClr val="0070C0"/>
                  </a:solidFill>
                  <a:cs typeface="Calibri" pitchFamily="34" charset="0"/>
                </a:rPr>
                <a:t>c</a:t>
              </a:r>
              <a:r>
                <a:rPr lang="en-US" sz="1600" dirty="0" err="1">
                  <a:solidFill>
                    <a:srgbClr val="0070C0"/>
                  </a:solidFill>
                  <a:cs typeface="Calibri" pitchFamily="34" charset="0"/>
                </a:rPr>
                <a:t>haque</a:t>
              </a:r>
              <a:r>
                <a:rPr lang="en-US" sz="1600" dirty="0">
                  <a:solidFill>
                    <a:srgbClr val="0070C0"/>
                  </a:solidFill>
                  <a:cs typeface="Calibri" pitchFamily="34" charset="0"/>
                </a:rPr>
                <a:t> sprint </a:t>
              </a:r>
              <a:r>
                <a:rPr lang="en-US" sz="1600" dirty="0" err="1">
                  <a:solidFill>
                    <a:srgbClr val="0070C0"/>
                  </a:solidFill>
                  <a:cs typeface="Calibri" pitchFamily="34" charset="0"/>
                </a:rPr>
                <a:t>constitue</a:t>
              </a:r>
              <a:r>
                <a:rPr lang="en-US" sz="1600" dirty="0">
                  <a:solidFill>
                    <a:srgbClr val="0070C0"/>
                  </a:solidFill>
                  <a:cs typeface="Calibri" pitchFamily="34" charset="0"/>
                </a:rPr>
                <a:t> un </a:t>
              </a:r>
              <a:r>
                <a:rPr lang="en-US" sz="1600" dirty="0" err="1">
                  <a:solidFill>
                    <a:srgbClr val="0070C0"/>
                  </a:solidFill>
                  <a:cs typeface="Calibri" pitchFamily="34" charset="0"/>
                </a:rPr>
                <a:t>incrément</a:t>
              </a:r>
              <a:r>
                <a:rPr lang="en-US" sz="1600" dirty="0">
                  <a:solidFill>
                    <a:srgbClr val="0070C0"/>
                  </a:solidFill>
                  <a:latin typeface="Calibri" pitchFamily="34" charset="0"/>
                  <a:cs typeface="Calibri" pitchFamily="34" charset="0"/>
                </a:rPr>
                <a:t>)</a:t>
              </a:r>
              <a:endParaRPr lang="fr-FR" sz="16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endParaRPr>
            </a:p>
            <a:p>
              <a:pPr lvl="1">
                <a:buFont typeface="Wingdings" pitchFamily="2" charset="2"/>
                <a:buChar char="ü"/>
              </a:pPr>
              <a:endParaRPr lang="fr-FR" sz="1600" dirty="0">
                <a:solidFill>
                  <a:srgbClr val="0070C0"/>
                </a:solidFill>
                <a:latin typeface="+mj-lt"/>
                <a:cs typeface="Calibri" pitchFamily="34" charset="0"/>
              </a:endParaRPr>
            </a:p>
          </p:txBody>
        </p:sp>
        <p:pic>
          <p:nvPicPr>
            <p:cNvPr id="9" name="Picture 2" descr="Résultat de recherche d'images pour &quot;scrum&quot;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51520" y="1345291"/>
              <a:ext cx="2304256" cy="654120"/>
            </a:xfrm>
            <a:prstGeom prst="rect">
              <a:avLst/>
            </a:prstGeom>
            <a:noFill/>
          </p:spPr>
        </p:pic>
      </p:grpSp>
      <p:pic>
        <p:nvPicPr>
          <p:cNvPr id="13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437523" y="4376300"/>
            <a:ext cx="2749075" cy="841960"/>
          </a:xfrm>
          <a:prstGeom prst="rect">
            <a:avLst/>
          </a:prstGeom>
          <a:noFill/>
        </p:spPr>
      </p:pic>
      <p:sp>
        <p:nvSpPr>
          <p:cNvPr id="18" name="ZoneTexte 17"/>
          <p:cNvSpPr txBox="1"/>
          <p:nvPr/>
        </p:nvSpPr>
        <p:spPr>
          <a:xfrm>
            <a:off x="1124643" y="1556792"/>
            <a:ext cx="20995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smtClean="0"/>
              <a:t>1) Méthode</a:t>
            </a:r>
            <a:endParaRPr lang="fr-FR" sz="2800" dirty="0"/>
          </a:p>
        </p:txBody>
      </p:sp>
      <p:sp>
        <p:nvSpPr>
          <p:cNvPr id="19" name="ZoneTexte 18"/>
          <p:cNvSpPr txBox="1"/>
          <p:nvPr/>
        </p:nvSpPr>
        <p:spPr>
          <a:xfrm>
            <a:off x="1089151" y="3802071"/>
            <a:ext cx="20995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2</a:t>
            </a:r>
            <a:r>
              <a:rPr lang="fr-FR" sz="2800" dirty="0" smtClean="0"/>
              <a:t>) Outils</a:t>
            </a:r>
            <a:endParaRPr lang="fr-FR" sz="2800" dirty="0"/>
          </a:p>
        </p:txBody>
      </p:sp>
      <p:pic>
        <p:nvPicPr>
          <p:cNvPr id="21" name="Imag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984" y="4371921"/>
            <a:ext cx="2975819" cy="753078"/>
          </a:xfrm>
          <a:prstGeom prst="rect">
            <a:avLst/>
          </a:prstGeom>
        </p:spPr>
      </p:pic>
      <p:pic>
        <p:nvPicPr>
          <p:cNvPr id="22" name="Image 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9971" y="4083889"/>
            <a:ext cx="1281337" cy="1134371"/>
          </a:xfrm>
          <a:prstGeom prst="rect">
            <a:avLst/>
          </a:prstGeom>
        </p:spPr>
      </p:pic>
      <p:sp>
        <p:nvSpPr>
          <p:cNvPr id="23" name="ZoneTexte 22"/>
          <p:cNvSpPr txBox="1"/>
          <p:nvPr/>
        </p:nvSpPr>
        <p:spPr>
          <a:xfrm>
            <a:off x="1089151" y="5218260"/>
            <a:ext cx="24596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User story </a:t>
            </a:r>
            <a:r>
              <a:rPr lang="fr-FR" dirty="0" err="1" smtClean="0"/>
              <a:t>mapping</a:t>
            </a:r>
            <a:r>
              <a:rPr lang="fr-FR" dirty="0" smtClean="0"/>
              <a:t> (MVP)</a:t>
            </a:r>
            <a:endParaRPr lang="fr-FR" dirty="0"/>
          </a:p>
        </p:txBody>
      </p:sp>
      <p:sp>
        <p:nvSpPr>
          <p:cNvPr id="24" name="ZoneTexte 23"/>
          <p:cNvSpPr txBox="1"/>
          <p:nvPr/>
        </p:nvSpPr>
        <p:spPr>
          <a:xfrm>
            <a:off x="4582244" y="5218260"/>
            <a:ext cx="24596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Gestion des sprints et des </a:t>
            </a:r>
            <a:r>
              <a:rPr lang="fr-FR" dirty="0" err="1" smtClean="0"/>
              <a:t>users</a:t>
            </a:r>
            <a:r>
              <a:rPr lang="fr-FR" dirty="0" smtClean="0"/>
              <a:t> stories</a:t>
            </a:r>
            <a:endParaRPr lang="fr-FR" dirty="0"/>
          </a:p>
        </p:txBody>
      </p:sp>
      <p:sp>
        <p:nvSpPr>
          <p:cNvPr id="25" name="ZoneTexte 24"/>
          <p:cNvSpPr txBox="1"/>
          <p:nvPr/>
        </p:nvSpPr>
        <p:spPr>
          <a:xfrm>
            <a:off x="8075337" y="5218260"/>
            <a:ext cx="2459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 smtClean="0"/>
              <a:t>Burn</a:t>
            </a:r>
            <a:r>
              <a:rPr lang="fr-FR" dirty="0" smtClean="0"/>
              <a:t> Down Chart</a:t>
            </a:r>
            <a:endParaRPr lang="fr-FR" dirty="0"/>
          </a:p>
        </p:txBody>
      </p:sp>
      <p:graphicFrame>
        <p:nvGraphicFramePr>
          <p:cNvPr id="26" name="Diagramme 25"/>
          <p:cNvGraphicFramePr/>
          <p:nvPr>
            <p:extLst>
              <p:ext uri="{D42A27DB-BD31-4B8C-83A1-F6EECF244321}">
                <p14:modId xmlns:p14="http://schemas.microsoft.com/office/powerpoint/2010/main" val="2662631802"/>
              </p:ext>
            </p:extLst>
          </p:nvPr>
        </p:nvGraphicFramePr>
        <p:xfrm>
          <a:off x="693812" y="-162535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2828405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/>
          <p:cNvSpPr txBox="1"/>
          <p:nvPr/>
        </p:nvSpPr>
        <p:spPr>
          <a:xfrm>
            <a:off x="424160" y="1296130"/>
            <a:ext cx="691276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err="1" smtClean="0"/>
              <a:t>Scrum</a:t>
            </a:r>
            <a:r>
              <a:rPr lang="fr-FR" sz="2800" dirty="0" smtClean="0"/>
              <a:t> intégré </a:t>
            </a:r>
            <a:r>
              <a:rPr lang="fr-FR" sz="2800" dirty="0" err="1" smtClean="0"/>
              <a:t>ProxiBanque</a:t>
            </a:r>
            <a:endParaRPr lang="fr-FR" sz="2800" dirty="0" smtClean="0"/>
          </a:p>
          <a:p>
            <a:endParaRPr lang="fr-FR" dirty="0" smtClean="0"/>
          </a:p>
          <a:p>
            <a:endParaRPr lang="fr-FR" dirty="0" smtClean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6" name="ZoneTexte 5"/>
          <p:cNvSpPr txBox="1"/>
          <p:nvPr/>
        </p:nvSpPr>
        <p:spPr>
          <a:xfrm>
            <a:off x="1413892" y="2050183"/>
            <a:ext cx="708707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Sprint 1 : conception et architecture (1 journée)</a:t>
            </a:r>
          </a:p>
          <a:p>
            <a:endParaRPr lang="fr-FR" dirty="0"/>
          </a:p>
          <a:p>
            <a:r>
              <a:rPr lang="fr-FR" dirty="0" smtClean="0"/>
              <a:t>Sprint 2 : Réalisation des </a:t>
            </a:r>
            <a:r>
              <a:rPr lang="fr-FR" dirty="0" err="1" smtClean="0"/>
              <a:t>users</a:t>
            </a:r>
            <a:r>
              <a:rPr lang="fr-FR" dirty="0" smtClean="0"/>
              <a:t> stories prioritaires (1 journée)</a:t>
            </a:r>
          </a:p>
          <a:p>
            <a:endParaRPr lang="fr-FR" dirty="0"/>
          </a:p>
          <a:p>
            <a:r>
              <a:rPr lang="fr-FR" dirty="0" smtClean="0"/>
              <a:t>Sprint 3: Suite des </a:t>
            </a:r>
            <a:r>
              <a:rPr lang="fr-FR" dirty="0" err="1" smtClean="0"/>
              <a:t>users</a:t>
            </a:r>
            <a:r>
              <a:rPr lang="fr-FR" dirty="0" smtClean="0"/>
              <a:t> stories (1 journée)</a:t>
            </a: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2"/>
          <a:srcRect t="26471" r="624" b="52722"/>
          <a:stretch/>
        </p:blipFill>
        <p:spPr>
          <a:xfrm>
            <a:off x="512752" y="3933056"/>
            <a:ext cx="10297144" cy="1584176"/>
          </a:xfrm>
          <a:prstGeom prst="rect">
            <a:avLst/>
          </a:prstGeom>
        </p:spPr>
      </p:pic>
      <p:graphicFrame>
        <p:nvGraphicFramePr>
          <p:cNvPr id="8" name="Diagramme 7"/>
          <p:cNvGraphicFramePr/>
          <p:nvPr>
            <p:extLst>
              <p:ext uri="{D42A27DB-BD31-4B8C-83A1-F6EECF244321}">
                <p14:modId xmlns:p14="http://schemas.microsoft.com/office/powerpoint/2010/main" val="2121967954"/>
              </p:ext>
            </p:extLst>
          </p:nvPr>
        </p:nvGraphicFramePr>
        <p:xfrm>
          <a:off x="693812" y="-162535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996838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57908" y="1916832"/>
            <a:ext cx="5029200" cy="2514601"/>
          </a:xfrm>
        </p:spPr>
        <p:txBody>
          <a:bodyPr>
            <a:normAutofit/>
          </a:bodyPr>
          <a:lstStyle/>
          <a:p>
            <a:r>
              <a:rPr lang="fr-FR" dirty="0" smtClean="0"/>
              <a:t>Architecture et conception</a:t>
            </a:r>
            <a:endParaRPr lang="fr-FR" dirty="0"/>
          </a:p>
        </p:txBody>
      </p:sp>
      <p:graphicFrame>
        <p:nvGraphicFramePr>
          <p:cNvPr id="4" name="Diagramme 3"/>
          <p:cNvGraphicFramePr/>
          <p:nvPr>
            <p:extLst/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39803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2"/>
          <p:cNvSpPr>
            <a:spLocks noGrp="1"/>
          </p:cNvSpPr>
          <p:nvPr>
            <p:ph type="title"/>
          </p:nvPr>
        </p:nvSpPr>
        <p:spPr>
          <a:xfrm>
            <a:off x="1065211" y="1196752"/>
            <a:ext cx="8686801" cy="1066800"/>
          </a:xfrm>
        </p:spPr>
        <p:txBody>
          <a:bodyPr rtlCol="0"/>
          <a:lstStyle/>
          <a:p>
            <a:pPr rtl="0"/>
            <a:r>
              <a:rPr lang="fr-FR" dirty="0" smtClean="0"/>
              <a:t>Présentation personnelle</a:t>
            </a:r>
            <a:br>
              <a:rPr lang="fr-FR" dirty="0" smtClean="0"/>
            </a:br>
            <a:r>
              <a:rPr lang="fr-FR" sz="2000" dirty="0" smtClean="0"/>
              <a:t>Lise Rodier</a:t>
            </a:r>
            <a:endParaRPr lang="fr-FR" dirty="0"/>
          </a:p>
        </p:txBody>
      </p:sp>
      <p:sp>
        <p:nvSpPr>
          <p:cNvPr id="14" name="Espace réservé du contenu 13"/>
          <p:cNvSpPr>
            <a:spLocks noGrp="1"/>
          </p:cNvSpPr>
          <p:nvPr>
            <p:ph idx="1"/>
          </p:nvPr>
        </p:nvSpPr>
        <p:spPr>
          <a:xfrm>
            <a:off x="1065212" y="2492896"/>
            <a:ext cx="8686801" cy="4191000"/>
          </a:xfrm>
        </p:spPr>
        <p:txBody>
          <a:bodyPr rtlCol="0"/>
          <a:lstStyle/>
          <a:p>
            <a:pPr rtl="0"/>
            <a:r>
              <a:rPr lang="fr-FR" dirty="0" smtClean="0"/>
              <a:t>Précédemment : Enseignante-chercheuse en Informatique</a:t>
            </a:r>
          </a:p>
          <a:p>
            <a:pPr rtl="0"/>
            <a:r>
              <a:rPr lang="fr-FR" dirty="0" smtClean="0"/>
              <a:t>Pourquoi avoir choisi la formation : </a:t>
            </a:r>
          </a:p>
          <a:p>
            <a:pPr lvl="1"/>
            <a:r>
              <a:rPr lang="fr-FR" dirty="0" smtClean="0"/>
              <a:t>Recherche trop théorique, manque d’applicatif</a:t>
            </a:r>
          </a:p>
          <a:p>
            <a:pPr lvl="1"/>
            <a:r>
              <a:rPr lang="fr-FR" dirty="0" smtClean="0"/>
              <a:t>Découverte des outils entreprise</a:t>
            </a:r>
          </a:p>
          <a:p>
            <a:pPr lvl="1"/>
            <a:r>
              <a:rPr lang="fr-FR" dirty="0" smtClean="0"/>
              <a:t>Remise à niveau technique </a:t>
            </a:r>
          </a:p>
          <a:p>
            <a:pPr rtl="0"/>
            <a:r>
              <a:rPr lang="fr-FR" dirty="0" smtClean="0"/>
              <a:t>Futur employeur : </a:t>
            </a:r>
            <a:r>
              <a:rPr lang="fr-FR" dirty="0" err="1" smtClean="0"/>
              <a:t>Viveris</a:t>
            </a:r>
            <a:endParaRPr lang="fr-FR" dirty="0" smtClean="0"/>
          </a:p>
        </p:txBody>
      </p:sp>
      <p:graphicFrame>
        <p:nvGraphicFramePr>
          <p:cNvPr id="4" name="Diagramme 3"/>
          <p:cNvGraphicFramePr/>
          <p:nvPr>
            <p:extLst/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448854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>
          <a:xfrm>
            <a:off x="1053852" y="1052736"/>
            <a:ext cx="8686801" cy="1066800"/>
          </a:xfrm>
        </p:spPr>
        <p:txBody>
          <a:bodyPr/>
          <a:lstStyle/>
          <a:p>
            <a:r>
              <a:rPr lang="fr-FR" dirty="0" smtClean="0"/>
              <a:t>Architecture et technologies</a:t>
            </a:r>
            <a:br>
              <a:rPr lang="fr-FR" dirty="0" smtClean="0"/>
            </a:br>
            <a:r>
              <a:rPr lang="fr-FR" sz="2000" dirty="0" err="1" smtClean="0"/>
              <a:t>Technologies</a:t>
            </a:r>
            <a:r>
              <a:rPr lang="fr-FR" sz="2000" dirty="0" smtClean="0"/>
              <a:t> et cahier des charges</a:t>
            </a:r>
            <a:endParaRPr lang="fr-FR" sz="2000" dirty="0"/>
          </a:p>
        </p:txBody>
      </p:sp>
      <p:sp>
        <p:nvSpPr>
          <p:cNvPr id="7" name="Espace réservé du texte 6"/>
          <p:cNvSpPr>
            <a:spLocks noGrp="1"/>
          </p:cNvSpPr>
          <p:nvPr>
            <p:ph type="body" idx="1"/>
          </p:nvPr>
        </p:nvSpPr>
        <p:spPr>
          <a:xfrm>
            <a:off x="1053853" y="2348135"/>
            <a:ext cx="4251960" cy="685801"/>
          </a:xfrm>
        </p:spPr>
        <p:txBody>
          <a:bodyPr/>
          <a:lstStyle/>
          <a:p>
            <a:r>
              <a:rPr lang="fr-FR" dirty="0" smtClean="0"/>
              <a:t>Les contraintes</a:t>
            </a:r>
            <a:endParaRPr lang="fr-FR" dirty="0"/>
          </a:p>
        </p:txBody>
      </p:sp>
      <p:sp>
        <p:nvSpPr>
          <p:cNvPr id="8" name="Espace réservé du contenu 7"/>
          <p:cNvSpPr>
            <a:spLocks noGrp="1"/>
          </p:cNvSpPr>
          <p:nvPr>
            <p:ph sz="half" idx="2"/>
          </p:nvPr>
        </p:nvSpPr>
        <p:spPr>
          <a:xfrm>
            <a:off x="1053853" y="3110136"/>
            <a:ext cx="4251960" cy="3429000"/>
          </a:xfrm>
        </p:spPr>
        <p:txBody>
          <a:bodyPr/>
          <a:lstStyle/>
          <a:p>
            <a:r>
              <a:rPr lang="fr-FR" dirty="0" smtClean="0"/>
              <a:t>Front office :</a:t>
            </a:r>
          </a:p>
          <a:p>
            <a:pPr lvl="1"/>
            <a:r>
              <a:rPr lang="fr-FR" dirty="0" err="1" smtClean="0"/>
              <a:t>Angular</a:t>
            </a:r>
            <a:endParaRPr lang="fr-FR" dirty="0" smtClean="0"/>
          </a:p>
          <a:p>
            <a:r>
              <a:rPr lang="fr-FR" dirty="0" smtClean="0"/>
              <a:t>Back office :</a:t>
            </a:r>
          </a:p>
          <a:p>
            <a:pPr lvl="1"/>
            <a:r>
              <a:rPr lang="fr-FR" dirty="0" smtClean="0"/>
              <a:t>Conteneur </a:t>
            </a:r>
            <a:r>
              <a:rPr lang="fr-FR" dirty="0" err="1" smtClean="0"/>
              <a:t>Spring</a:t>
            </a:r>
            <a:endParaRPr lang="fr-FR" dirty="0" smtClean="0"/>
          </a:p>
          <a:p>
            <a:pPr lvl="1"/>
            <a:r>
              <a:rPr lang="fr-FR" dirty="0" smtClean="0"/>
              <a:t>Web Service REST</a:t>
            </a:r>
          </a:p>
          <a:p>
            <a:pPr lvl="1"/>
            <a:r>
              <a:rPr lang="fr-FR" dirty="0" smtClean="0"/>
              <a:t>Log4j</a:t>
            </a:r>
          </a:p>
          <a:p>
            <a:pPr lvl="1"/>
            <a:r>
              <a:rPr lang="fr-FR" dirty="0" smtClean="0"/>
              <a:t>JPA : </a:t>
            </a:r>
            <a:r>
              <a:rPr lang="fr-FR" dirty="0" err="1" smtClean="0"/>
              <a:t>Hibernate</a:t>
            </a:r>
            <a:r>
              <a:rPr lang="fr-FR" dirty="0" smtClean="0"/>
              <a:t> </a:t>
            </a:r>
          </a:p>
          <a:p>
            <a:endParaRPr lang="fr-FR" dirty="0"/>
          </a:p>
        </p:txBody>
      </p:sp>
      <p:pic>
        <p:nvPicPr>
          <p:cNvPr id="11" name="Espace réservé du contenu 10"/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8996" y="2348135"/>
            <a:ext cx="3624648" cy="4191000"/>
          </a:xfrm>
        </p:spPr>
      </p:pic>
      <p:graphicFrame>
        <p:nvGraphicFramePr>
          <p:cNvPr id="12" name="Diagramme 11"/>
          <p:cNvGraphicFramePr/>
          <p:nvPr>
            <p:extLst/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866562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>
          <a:xfrm>
            <a:off x="1053852" y="1268760"/>
            <a:ext cx="8686801" cy="1066800"/>
          </a:xfrm>
        </p:spPr>
        <p:txBody>
          <a:bodyPr/>
          <a:lstStyle/>
          <a:p>
            <a:r>
              <a:rPr lang="fr-FR" dirty="0"/>
              <a:t>Architecture et </a:t>
            </a:r>
            <a:r>
              <a:rPr lang="fr-FR" dirty="0" smtClean="0"/>
              <a:t>technologies</a:t>
            </a:r>
            <a:r>
              <a:rPr lang="fr-FR" dirty="0"/>
              <a:t/>
            </a:r>
            <a:br>
              <a:rPr lang="fr-FR" dirty="0"/>
            </a:br>
            <a:r>
              <a:rPr lang="fr-FR" sz="2000" dirty="0"/>
              <a:t>Architecture n-</a:t>
            </a:r>
            <a:r>
              <a:rPr lang="fr-FR" sz="2000" dirty="0" err="1"/>
              <a:t>tier</a:t>
            </a:r>
            <a:endParaRPr lang="fr-FR" dirty="0"/>
          </a:p>
        </p:txBody>
      </p:sp>
      <p:pic>
        <p:nvPicPr>
          <p:cNvPr id="14" name="Espace réservé du contenu 1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986" y="2492896"/>
            <a:ext cx="8592749" cy="3524742"/>
          </a:xfrm>
        </p:spPr>
      </p:pic>
      <p:graphicFrame>
        <p:nvGraphicFramePr>
          <p:cNvPr id="5" name="Diagramme 4"/>
          <p:cNvGraphicFramePr/>
          <p:nvPr>
            <p:extLst/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162157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53852" y="836712"/>
            <a:ext cx="8686801" cy="1066800"/>
          </a:xfrm>
        </p:spPr>
        <p:txBody>
          <a:bodyPr/>
          <a:lstStyle/>
          <a:p>
            <a:r>
              <a:rPr lang="fr-FR" dirty="0" smtClean="0"/>
              <a:t>Conception de l’application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0361" y="2132112"/>
            <a:ext cx="7173784" cy="4191000"/>
          </a:xfrm>
        </p:spPr>
      </p:pic>
      <p:graphicFrame>
        <p:nvGraphicFramePr>
          <p:cNvPr id="6" name="Diagramme 5"/>
          <p:cNvGraphicFramePr/>
          <p:nvPr>
            <p:extLst/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256674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me 5"/>
          <p:cNvGraphicFramePr/>
          <p:nvPr>
            <p:extLst/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itre 1"/>
          <p:cNvSpPr>
            <a:spLocks noGrp="1"/>
          </p:cNvSpPr>
          <p:nvPr>
            <p:ph type="title"/>
          </p:nvPr>
        </p:nvSpPr>
        <p:spPr>
          <a:xfrm>
            <a:off x="3646140" y="2348880"/>
            <a:ext cx="8686801" cy="1066800"/>
          </a:xfrm>
        </p:spPr>
        <p:txBody>
          <a:bodyPr/>
          <a:lstStyle/>
          <a:p>
            <a:r>
              <a:rPr lang="fr-FR" dirty="0" smtClean="0"/>
              <a:t>Démonstration live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71960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2"/>
          <p:cNvSpPr>
            <a:spLocks noGrp="1"/>
          </p:cNvSpPr>
          <p:nvPr>
            <p:ph type="title"/>
          </p:nvPr>
        </p:nvSpPr>
        <p:spPr>
          <a:xfrm>
            <a:off x="1065213" y="762000"/>
            <a:ext cx="8686801" cy="1066800"/>
          </a:xfrm>
        </p:spPr>
        <p:txBody>
          <a:bodyPr rtlCol="0"/>
          <a:lstStyle/>
          <a:p>
            <a:pPr rtl="0"/>
            <a:r>
              <a:rPr lang="fr-FR" dirty="0" smtClean="0"/>
              <a:t>Comparaison maquette/écran réalisé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828" y="2761651"/>
            <a:ext cx="4492122" cy="2624344"/>
          </a:xfrm>
        </p:spPr>
      </p:pic>
      <p:graphicFrame>
        <p:nvGraphicFramePr>
          <p:cNvPr id="11" name="Diagramme 10"/>
          <p:cNvGraphicFramePr/>
          <p:nvPr>
            <p:extLst/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9" name="Espace réservé du contenu 18"/>
          <p:cNvPicPr>
            <a:picLocks noGrp="1" noChangeAspect="1"/>
          </p:cNvPicPr>
          <p:nvPr>
            <p:ph sz="half" idx="2"/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4175" y="2761651"/>
            <a:ext cx="4878709" cy="2667453"/>
          </a:xfrm>
        </p:spPr>
      </p:pic>
    </p:spTree>
    <p:extLst>
      <p:ext uri="{BB962C8B-B14F-4D97-AF65-F5344CB8AC3E}">
        <p14:creationId xmlns:p14="http://schemas.microsoft.com/office/powerpoint/2010/main" val="1915470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57908" y="1916832"/>
            <a:ext cx="5029200" cy="2514601"/>
          </a:xfrm>
        </p:spPr>
        <p:txBody>
          <a:bodyPr>
            <a:normAutofit/>
          </a:bodyPr>
          <a:lstStyle/>
          <a:p>
            <a:r>
              <a:rPr lang="fr-FR" dirty="0" smtClean="0"/>
              <a:t>Effectuer un virement</a:t>
            </a:r>
            <a:endParaRPr lang="fr-FR" dirty="0"/>
          </a:p>
        </p:txBody>
      </p:sp>
      <p:graphicFrame>
        <p:nvGraphicFramePr>
          <p:cNvPr id="4" name="Diagramme 3"/>
          <p:cNvGraphicFramePr/>
          <p:nvPr>
            <p:extLst/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79231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dirty="0" smtClean="0"/>
              <a:t>Plan de la présentation</a:t>
            </a:r>
            <a:endParaRPr lang="fr-FR" dirty="0"/>
          </a:p>
        </p:txBody>
      </p:sp>
      <p:sp>
        <p:nvSpPr>
          <p:cNvPr id="14" name="Espace réservé du contenu 13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rtl="0"/>
            <a:r>
              <a:rPr lang="fr-FR" dirty="0"/>
              <a:t>I</a:t>
            </a:r>
            <a:r>
              <a:rPr lang="fr-FR" dirty="0" smtClean="0"/>
              <a:t>) Client</a:t>
            </a:r>
          </a:p>
          <a:p>
            <a:pPr rtl="0"/>
            <a:r>
              <a:rPr lang="fr-FR" dirty="0" smtClean="0"/>
              <a:t>II) Equipe</a:t>
            </a:r>
          </a:p>
          <a:p>
            <a:pPr rtl="0"/>
            <a:r>
              <a:rPr lang="fr-FR" dirty="0" smtClean="0"/>
              <a:t>III) Projet </a:t>
            </a:r>
            <a:r>
              <a:rPr lang="fr-FR" dirty="0" err="1" smtClean="0"/>
              <a:t>ProxiBanque</a:t>
            </a:r>
            <a:endParaRPr lang="fr-FR" dirty="0" smtClean="0"/>
          </a:p>
          <a:p>
            <a:pPr rtl="0"/>
            <a:r>
              <a:rPr lang="fr-FR" dirty="0" smtClean="0"/>
              <a:t>IV) Gestion du projet</a:t>
            </a:r>
          </a:p>
          <a:p>
            <a:pPr rtl="0"/>
            <a:r>
              <a:rPr lang="fr-FR" dirty="0"/>
              <a:t>V</a:t>
            </a:r>
            <a:r>
              <a:rPr lang="fr-FR" dirty="0" smtClean="0"/>
              <a:t>) Conception et architecture</a:t>
            </a:r>
          </a:p>
          <a:p>
            <a:pPr rtl="0"/>
            <a:r>
              <a:rPr lang="fr-FR" dirty="0" smtClean="0"/>
              <a:t>VI) Fonctionnalités</a:t>
            </a:r>
          </a:p>
          <a:p>
            <a:pPr rtl="0"/>
            <a:r>
              <a:rPr lang="fr-FR" dirty="0" smtClean="0"/>
              <a:t>VII) Conclusion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48" y="116632"/>
            <a:ext cx="3399037" cy="929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231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93812" y="1052736"/>
            <a:ext cx="8686801" cy="1066800"/>
          </a:xfrm>
        </p:spPr>
        <p:txBody>
          <a:bodyPr rtlCol="0"/>
          <a:lstStyle/>
          <a:p>
            <a:pPr rtl="0">
              <a:lnSpc>
                <a:spcPct val="150000"/>
              </a:lnSpc>
            </a:pPr>
            <a:r>
              <a:rPr lang="fr-FR" dirty="0" smtClean="0"/>
              <a:t>La maquette proposée</a:t>
            </a:r>
            <a:endParaRPr lang="fr-FR" dirty="0"/>
          </a:p>
        </p:txBody>
      </p:sp>
      <p:graphicFrame>
        <p:nvGraphicFramePr>
          <p:cNvPr id="5" name="Diagramme 4"/>
          <p:cNvGraphicFramePr/>
          <p:nvPr>
            <p:extLst/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Espace réservé du contenu 3"/>
          <p:cNvPicPr>
            <a:picLocks noGrp="1" noChangeAspect="1"/>
          </p:cNvPicPr>
          <p:nvPr>
            <p:ph sz="half" idx="1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0544" y="2348880"/>
            <a:ext cx="6376592" cy="3725271"/>
          </a:xfrm>
        </p:spPr>
      </p:pic>
    </p:spTree>
    <p:extLst>
      <p:ext uri="{BB962C8B-B14F-4D97-AF65-F5344CB8AC3E}">
        <p14:creationId xmlns:p14="http://schemas.microsoft.com/office/powerpoint/2010/main" val="1662515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93812" y="1052736"/>
            <a:ext cx="8686801" cy="1066800"/>
          </a:xfrm>
        </p:spPr>
        <p:txBody>
          <a:bodyPr rtlCol="0"/>
          <a:lstStyle/>
          <a:p>
            <a:pPr rtl="0">
              <a:lnSpc>
                <a:spcPct val="150000"/>
              </a:lnSpc>
            </a:pPr>
            <a:r>
              <a:rPr lang="fr-FR" dirty="0" smtClean="0"/>
              <a:t>La maquette proposée</a:t>
            </a:r>
            <a:endParaRPr lang="fr-FR" dirty="0"/>
          </a:p>
        </p:txBody>
      </p:sp>
      <p:graphicFrame>
        <p:nvGraphicFramePr>
          <p:cNvPr id="5" name="Diagramme 4"/>
          <p:cNvGraphicFramePr/>
          <p:nvPr>
            <p:extLst/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" name="Image 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859" y="2468987"/>
            <a:ext cx="5244308" cy="3063780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2404" y="2468987"/>
            <a:ext cx="5285234" cy="3087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64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646140" y="2348880"/>
            <a:ext cx="8686801" cy="1066800"/>
          </a:xfrm>
        </p:spPr>
        <p:txBody>
          <a:bodyPr/>
          <a:lstStyle/>
          <a:p>
            <a:r>
              <a:rPr lang="fr-FR" dirty="0" smtClean="0"/>
              <a:t>Démonstration live</a:t>
            </a:r>
            <a:endParaRPr lang="fr-FR" dirty="0"/>
          </a:p>
        </p:txBody>
      </p:sp>
      <p:graphicFrame>
        <p:nvGraphicFramePr>
          <p:cNvPr id="4" name="Diagramme 3"/>
          <p:cNvGraphicFramePr/>
          <p:nvPr>
            <p:extLst/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44838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2"/>
          <p:cNvSpPr>
            <a:spLocks noGrp="1"/>
          </p:cNvSpPr>
          <p:nvPr>
            <p:ph type="title"/>
          </p:nvPr>
        </p:nvSpPr>
        <p:spPr>
          <a:xfrm>
            <a:off x="693812" y="1052736"/>
            <a:ext cx="8686801" cy="1066800"/>
          </a:xfrm>
        </p:spPr>
        <p:txBody>
          <a:bodyPr rtlCol="0"/>
          <a:lstStyle/>
          <a:p>
            <a:pPr rtl="0"/>
            <a:r>
              <a:rPr lang="fr-FR" dirty="0" smtClean="0"/>
              <a:t>Comparaison maquette/écran réalisé</a:t>
            </a:r>
            <a:endParaRPr lang="fr-FR" dirty="0"/>
          </a:p>
        </p:txBody>
      </p:sp>
      <p:graphicFrame>
        <p:nvGraphicFramePr>
          <p:cNvPr id="6" name="Diagramme 5"/>
          <p:cNvGraphicFramePr/>
          <p:nvPr>
            <p:extLst/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Espace réservé du contenu 3"/>
          <p:cNvPicPr>
            <a:picLocks noGrp="1" noChangeAspect="1"/>
          </p:cNvPicPr>
          <p:nvPr>
            <p:ph sz="half" idx="1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812" y="2812360"/>
            <a:ext cx="4601187" cy="2688061"/>
          </a:xfr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81470" y="2780928"/>
            <a:ext cx="5905885" cy="2781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339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2"/>
          <p:cNvSpPr>
            <a:spLocks noGrp="1"/>
          </p:cNvSpPr>
          <p:nvPr>
            <p:ph type="title"/>
          </p:nvPr>
        </p:nvSpPr>
        <p:spPr>
          <a:xfrm>
            <a:off x="693812" y="912102"/>
            <a:ext cx="8686801" cy="1066800"/>
          </a:xfrm>
        </p:spPr>
        <p:txBody>
          <a:bodyPr rtlCol="0"/>
          <a:lstStyle/>
          <a:p>
            <a:pPr rtl="0"/>
            <a:r>
              <a:rPr lang="fr-FR" dirty="0" smtClean="0"/>
              <a:t>Comparaison maquette/écran réalisé</a:t>
            </a:r>
            <a:endParaRPr lang="fr-FR" dirty="0"/>
          </a:p>
        </p:txBody>
      </p:sp>
      <p:graphicFrame>
        <p:nvGraphicFramePr>
          <p:cNvPr id="6" name="Diagramme 5"/>
          <p:cNvGraphicFramePr/>
          <p:nvPr>
            <p:extLst/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Image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06380" y="2220783"/>
            <a:ext cx="4205477" cy="2032143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7908" y="2220783"/>
            <a:ext cx="3547203" cy="2072313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7908" y="4509120"/>
            <a:ext cx="3541123" cy="2068761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806380" y="4494807"/>
            <a:ext cx="4183455" cy="2030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846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57908" y="1916832"/>
            <a:ext cx="5029200" cy="2514601"/>
          </a:xfrm>
        </p:spPr>
        <p:txBody>
          <a:bodyPr>
            <a:normAutofit fontScale="90000"/>
          </a:bodyPr>
          <a:lstStyle/>
          <a:p>
            <a:r>
              <a:rPr lang="fr-FR" dirty="0" smtClean="0"/>
              <a:t>La liste des clients et le détail d’un client</a:t>
            </a:r>
            <a:endParaRPr lang="fr-FR" dirty="0"/>
          </a:p>
        </p:txBody>
      </p:sp>
      <p:graphicFrame>
        <p:nvGraphicFramePr>
          <p:cNvPr id="4" name="Diagramme 3"/>
          <p:cNvGraphicFramePr/>
          <p:nvPr>
            <p:extLst/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60233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2"/>
          <p:cNvSpPr>
            <a:spLocks noGrp="1"/>
          </p:cNvSpPr>
          <p:nvPr>
            <p:ph type="title"/>
          </p:nvPr>
        </p:nvSpPr>
        <p:spPr>
          <a:xfrm>
            <a:off x="693812" y="1412776"/>
            <a:ext cx="8686801" cy="1066800"/>
          </a:xfrm>
        </p:spPr>
        <p:txBody>
          <a:bodyPr rtlCol="0"/>
          <a:lstStyle/>
          <a:p>
            <a:pPr rtl="0"/>
            <a:r>
              <a:rPr lang="fr-FR" dirty="0" smtClean="0"/>
              <a:t>Présentation</a:t>
            </a:r>
            <a:endParaRPr lang="fr-FR" dirty="0"/>
          </a:p>
        </p:txBody>
      </p:sp>
      <p:sp>
        <p:nvSpPr>
          <p:cNvPr id="14" name="Espace réservé du contenu 13"/>
          <p:cNvSpPr>
            <a:spLocks noGrp="1"/>
          </p:cNvSpPr>
          <p:nvPr>
            <p:ph idx="1"/>
          </p:nvPr>
        </p:nvSpPr>
        <p:spPr>
          <a:xfrm>
            <a:off x="765820" y="2564904"/>
            <a:ext cx="8686801" cy="4191000"/>
          </a:xfrm>
        </p:spPr>
        <p:txBody>
          <a:bodyPr rtlCol="0"/>
          <a:lstStyle/>
          <a:p>
            <a:pPr rtl="0"/>
            <a:endParaRPr lang="fr-FR" dirty="0" smtClean="0"/>
          </a:p>
          <a:p>
            <a:pPr rtl="0"/>
            <a:r>
              <a:rPr lang="fr-FR" dirty="0" smtClean="0"/>
              <a:t>Master en chimie</a:t>
            </a:r>
          </a:p>
          <a:p>
            <a:pPr rtl="0"/>
            <a:r>
              <a:rPr lang="fr-FR" dirty="0" smtClean="0"/>
              <a:t>1 an en alternance</a:t>
            </a:r>
          </a:p>
          <a:p>
            <a:pPr rtl="0"/>
            <a:r>
              <a:rPr lang="fr-FR" dirty="0" smtClean="0"/>
              <a:t>Reconversion en tant que développeur</a:t>
            </a:r>
            <a:r>
              <a:rPr lang="fr-FR" dirty="0"/>
              <a:t> </a:t>
            </a:r>
            <a:r>
              <a:rPr lang="fr-FR" dirty="0" smtClean="0"/>
              <a:t>chez </a:t>
            </a:r>
            <a:r>
              <a:rPr lang="fr-FR" dirty="0" err="1" smtClean="0"/>
              <a:t>Sopra</a:t>
            </a:r>
            <a:r>
              <a:rPr lang="fr-FR" dirty="0" smtClean="0"/>
              <a:t> </a:t>
            </a:r>
            <a:r>
              <a:rPr lang="fr-FR" dirty="0" err="1" smtClean="0"/>
              <a:t>Steria</a:t>
            </a:r>
            <a:endParaRPr lang="fr-FR" dirty="0" smtClean="0"/>
          </a:p>
        </p:txBody>
      </p:sp>
      <p:pic>
        <p:nvPicPr>
          <p:cNvPr id="7" name="Picture 2" descr="Résultat de recherche d'images pour &quot;sopra steria&quot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8628" y="3724347"/>
            <a:ext cx="951061" cy="951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Diagramme 5"/>
          <p:cNvGraphicFramePr/>
          <p:nvPr>
            <p:extLst/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70840343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93812" y="1268760"/>
            <a:ext cx="8686801" cy="1066800"/>
          </a:xfrm>
        </p:spPr>
        <p:txBody>
          <a:bodyPr rtlCol="0"/>
          <a:lstStyle/>
          <a:p>
            <a:pPr rtl="0"/>
            <a:r>
              <a:rPr lang="fr-FR" dirty="0" smtClean="0"/>
              <a:t>Cahier des charges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588939" y="2660720"/>
            <a:ext cx="4896546" cy="4191000"/>
          </a:xfrm>
        </p:spPr>
        <p:txBody>
          <a:bodyPr/>
          <a:lstStyle/>
          <a:p>
            <a:pPr marL="45720" indent="0">
              <a:buNone/>
            </a:pPr>
            <a:r>
              <a:rPr lang="fr-FR" dirty="0" smtClean="0"/>
              <a:t>Un conseiller doit pouvoir :</a:t>
            </a:r>
            <a:endParaRPr lang="fr-FR" dirty="0"/>
          </a:p>
          <a:p>
            <a:pPr lvl="1"/>
            <a:r>
              <a:rPr lang="fr-FR" dirty="0" smtClean="0"/>
              <a:t>Voir la liste de ses clients</a:t>
            </a:r>
            <a:endParaRPr lang="fr-FR" dirty="0"/>
          </a:p>
          <a:p>
            <a:pPr lvl="1"/>
            <a:r>
              <a:rPr lang="fr-FR" dirty="0" smtClean="0"/>
              <a:t>Pour un client : </a:t>
            </a:r>
          </a:p>
          <a:p>
            <a:pPr lvl="3"/>
            <a:endParaRPr lang="fr-FR" dirty="0" smtClean="0"/>
          </a:p>
          <a:p>
            <a:pPr lvl="3"/>
            <a:r>
              <a:rPr lang="fr-FR" dirty="0" smtClean="0"/>
              <a:t>Voir la liste de ses comptes</a:t>
            </a:r>
          </a:p>
          <a:p>
            <a:pPr lvl="3"/>
            <a:r>
              <a:rPr lang="fr-FR" dirty="0" smtClean="0"/>
              <a:t>Modifier ses informations</a:t>
            </a:r>
          </a:p>
          <a:p>
            <a:pPr lvl="3"/>
            <a:r>
              <a:rPr lang="fr-FR" dirty="0" smtClean="0"/>
              <a:t>Effectuer un virement</a:t>
            </a:r>
          </a:p>
          <a:p>
            <a:pPr lvl="3"/>
            <a:endParaRPr lang="fr-FR" dirty="0" smtClean="0"/>
          </a:p>
          <a:p>
            <a:pPr marL="697230" lvl="1" indent="-285750"/>
            <a:r>
              <a:rPr lang="fr-FR" dirty="0" smtClean="0"/>
              <a:t>Une alerte pour les clients à découvert</a:t>
            </a:r>
          </a:p>
        </p:txBody>
      </p:sp>
      <p:graphicFrame>
        <p:nvGraphicFramePr>
          <p:cNvPr id="6" name="Diagramme 5"/>
          <p:cNvGraphicFramePr/>
          <p:nvPr>
            <p:extLst/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643585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93812" y="1196752"/>
            <a:ext cx="8686801" cy="1066800"/>
          </a:xfrm>
        </p:spPr>
        <p:txBody>
          <a:bodyPr rtlCol="0"/>
          <a:lstStyle/>
          <a:p>
            <a:pPr rtl="0"/>
            <a:r>
              <a:rPr lang="fr-FR" dirty="0" smtClean="0"/>
              <a:t>La maquette proposée pour la liste des clients</a:t>
            </a:r>
            <a:endParaRPr lang="fr-FR" dirty="0"/>
          </a:p>
        </p:txBody>
      </p:sp>
      <p:pic>
        <p:nvPicPr>
          <p:cNvPr id="13" name="Espace réservé du contenu 12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3932" y="2356789"/>
            <a:ext cx="7272162" cy="4248472"/>
          </a:xfrm>
        </p:spPr>
      </p:pic>
      <p:graphicFrame>
        <p:nvGraphicFramePr>
          <p:cNvPr id="5" name="Diagramme 4"/>
          <p:cNvGraphicFramePr/>
          <p:nvPr>
            <p:extLst/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727638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93812" y="1196752"/>
            <a:ext cx="8686801" cy="1066800"/>
          </a:xfrm>
        </p:spPr>
        <p:txBody>
          <a:bodyPr rtlCol="0"/>
          <a:lstStyle/>
          <a:p>
            <a:pPr rtl="0"/>
            <a:r>
              <a:rPr lang="fr-FR" dirty="0" smtClean="0"/>
              <a:t>La maquette proposée pour le détail d’un client</a:t>
            </a:r>
            <a:endParaRPr lang="fr-FR" dirty="0"/>
          </a:p>
        </p:txBody>
      </p:sp>
      <p:pic>
        <p:nvPicPr>
          <p:cNvPr id="6" name="Espace réservé du contenu 5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5940" y="2348880"/>
            <a:ext cx="7117431" cy="4158077"/>
          </a:xfrm>
        </p:spPr>
      </p:pic>
      <p:graphicFrame>
        <p:nvGraphicFramePr>
          <p:cNvPr id="5" name="Diagramme 4"/>
          <p:cNvGraphicFramePr/>
          <p:nvPr>
            <p:extLst/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019464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65212" y="1118026"/>
            <a:ext cx="8686801" cy="582782"/>
          </a:xfrm>
        </p:spPr>
        <p:txBody>
          <a:bodyPr rtlCol="0"/>
          <a:lstStyle/>
          <a:p>
            <a:pPr rtl="0"/>
            <a:r>
              <a:rPr lang="fr-FR" dirty="0"/>
              <a:t>I</a:t>
            </a:r>
            <a:r>
              <a:rPr lang="fr-FR" dirty="0" smtClean="0"/>
              <a:t>) Client  </a:t>
            </a:r>
            <a:endParaRPr lang="fr-FR" dirty="0"/>
          </a:p>
        </p:txBody>
      </p:sp>
      <p:sp>
        <p:nvSpPr>
          <p:cNvPr id="9" name="Espace réservé du contenu 13"/>
          <p:cNvSpPr>
            <a:spLocks noGrp="1"/>
          </p:cNvSpPr>
          <p:nvPr>
            <p:ph idx="1"/>
          </p:nvPr>
        </p:nvSpPr>
        <p:spPr>
          <a:xfrm>
            <a:off x="1065212" y="2694384"/>
            <a:ext cx="8686801" cy="4191000"/>
          </a:xfrm>
        </p:spPr>
        <p:txBody>
          <a:bodyPr rtlCol="0">
            <a:normAutofit/>
          </a:bodyPr>
          <a:lstStyle/>
          <a:p>
            <a:pPr rtl="0"/>
            <a:r>
              <a:rPr lang="fr-FR" sz="1800" dirty="0" smtClean="0">
                <a:solidFill>
                  <a:schemeClr val="tx1"/>
                </a:solidFill>
              </a:rPr>
              <a:t>Agence bancaire parisienne</a:t>
            </a:r>
          </a:p>
          <a:p>
            <a:pPr rtl="0"/>
            <a:r>
              <a:rPr lang="fr-FR" sz="1800" dirty="0" smtClean="0">
                <a:solidFill>
                  <a:schemeClr val="tx1"/>
                </a:solidFill>
              </a:rPr>
              <a:t>Fondée en 2014 </a:t>
            </a:r>
          </a:p>
          <a:p>
            <a:r>
              <a:rPr lang="fr-FR" sz="1800" dirty="0" smtClean="0">
                <a:solidFill>
                  <a:schemeClr val="tx1"/>
                </a:solidFill>
              </a:rPr>
              <a:t>Proposition de nombreux services bancaire</a:t>
            </a:r>
          </a:p>
          <a:p>
            <a:pPr rtl="0"/>
            <a:endParaRPr lang="fr-FR" sz="1800" dirty="0">
              <a:solidFill>
                <a:schemeClr val="tx1"/>
              </a:solidFill>
            </a:endParaRPr>
          </a:p>
          <a:p>
            <a:pPr marL="45720" indent="0" rtl="0">
              <a:buNone/>
            </a:pPr>
            <a:r>
              <a:rPr lang="fr-FR" sz="1800" dirty="0" smtClean="0">
                <a:solidFill>
                  <a:schemeClr val="tx1"/>
                </a:solidFill>
                <a:sym typeface="Wingdings" panose="05000000000000000000" pitchFamily="2" charset="2"/>
              </a:rPr>
              <a:t> Chiffre d’affaire en 2016: 10 millions d’euros</a:t>
            </a:r>
          </a:p>
          <a:p>
            <a:pPr marL="45720" indent="0" rtl="0">
              <a:buNone/>
            </a:pPr>
            <a:endParaRPr lang="fr-FR" sz="180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45720" indent="0" rtl="0">
              <a:buNone/>
            </a:pPr>
            <a:r>
              <a:rPr lang="fr-FR" sz="1800" dirty="0" smtClean="0">
                <a:solidFill>
                  <a:schemeClr val="tx1"/>
                </a:solidFill>
                <a:sym typeface="Wingdings" panose="05000000000000000000" pitchFamily="2" charset="2"/>
              </a:rPr>
              <a:t> Banque qui monte avec de nouveaux défis à relever</a:t>
            </a:r>
            <a:endParaRPr lang="fr-FR" sz="1800" dirty="0" smtClean="0">
              <a:solidFill>
                <a:schemeClr val="tx1"/>
              </a:solidFill>
            </a:endParaRPr>
          </a:p>
          <a:p>
            <a:pPr rtl="0"/>
            <a:endParaRPr lang="fr-FR" dirty="0" smtClean="0"/>
          </a:p>
        </p:txBody>
      </p:sp>
      <p:pic>
        <p:nvPicPr>
          <p:cNvPr id="13" name="Imag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8611" y="2332856"/>
            <a:ext cx="5060497" cy="1384176"/>
          </a:xfrm>
          <a:prstGeom prst="rect">
            <a:avLst/>
          </a:prstGeom>
        </p:spPr>
      </p:pic>
      <p:sp>
        <p:nvSpPr>
          <p:cNvPr id="15" name="ZoneTexte 14"/>
          <p:cNvSpPr txBox="1"/>
          <p:nvPr/>
        </p:nvSpPr>
        <p:spPr>
          <a:xfrm>
            <a:off x="1053852" y="1897668"/>
            <a:ext cx="58326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LcParenR"/>
            </a:pPr>
            <a:r>
              <a:rPr lang="fr-FR" sz="2800" dirty="0" err="1" smtClean="0"/>
              <a:t>ProxiBanque</a:t>
            </a:r>
            <a:endParaRPr lang="fr-FR" sz="2800" dirty="0" smtClean="0"/>
          </a:p>
        </p:txBody>
      </p:sp>
      <p:pic>
        <p:nvPicPr>
          <p:cNvPr id="16" name="Imag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4723" y="5085184"/>
            <a:ext cx="1224136" cy="1128206"/>
          </a:xfrm>
          <a:prstGeom prst="rect">
            <a:avLst/>
          </a:prstGeom>
        </p:spPr>
      </p:pic>
      <p:graphicFrame>
        <p:nvGraphicFramePr>
          <p:cNvPr id="17" name="Diagramme 16"/>
          <p:cNvGraphicFramePr/>
          <p:nvPr>
            <p:extLst>
              <p:ext uri="{D42A27DB-BD31-4B8C-83A1-F6EECF244321}">
                <p14:modId xmlns:p14="http://schemas.microsoft.com/office/powerpoint/2010/main" val="1244300782"/>
              </p:ext>
            </p:extLst>
          </p:nvPr>
        </p:nvGraphicFramePr>
        <p:xfrm>
          <a:off x="765820" y="-171400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1431719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646140" y="2348880"/>
            <a:ext cx="8686801" cy="1066800"/>
          </a:xfrm>
        </p:spPr>
        <p:txBody>
          <a:bodyPr/>
          <a:lstStyle/>
          <a:p>
            <a:r>
              <a:rPr lang="fr-FR" dirty="0" smtClean="0"/>
              <a:t>Démonstration live</a:t>
            </a:r>
            <a:endParaRPr lang="fr-FR" dirty="0"/>
          </a:p>
        </p:txBody>
      </p:sp>
      <p:graphicFrame>
        <p:nvGraphicFramePr>
          <p:cNvPr id="4" name="Diagramme 3"/>
          <p:cNvGraphicFramePr/>
          <p:nvPr>
            <p:extLst/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81713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2"/>
          <p:cNvSpPr>
            <a:spLocks noGrp="1"/>
          </p:cNvSpPr>
          <p:nvPr>
            <p:ph type="title"/>
          </p:nvPr>
        </p:nvSpPr>
        <p:spPr>
          <a:xfrm>
            <a:off x="693812" y="1052736"/>
            <a:ext cx="8686801" cy="1066800"/>
          </a:xfrm>
        </p:spPr>
        <p:txBody>
          <a:bodyPr rtlCol="0"/>
          <a:lstStyle/>
          <a:p>
            <a:pPr rtl="0"/>
            <a:r>
              <a:rPr lang="fr-FR" dirty="0" smtClean="0"/>
              <a:t>Comparaison maquette/écran réalisé</a:t>
            </a:r>
            <a:endParaRPr lang="fr-FR" dirty="0"/>
          </a:p>
        </p:txBody>
      </p:sp>
      <p:pic>
        <p:nvPicPr>
          <p:cNvPr id="7" name="Espace réservé du contenu 12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36" y="2910238"/>
            <a:ext cx="5325222" cy="3111050"/>
          </a:xfr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2364" y="2775859"/>
            <a:ext cx="6192688" cy="3245429"/>
          </a:xfrm>
          <a:prstGeom prst="rect">
            <a:avLst/>
          </a:prstGeom>
        </p:spPr>
      </p:pic>
      <p:graphicFrame>
        <p:nvGraphicFramePr>
          <p:cNvPr id="6" name="Diagramme 5"/>
          <p:cNvGraphicFramePr/>
          <p:nvPr>
            <p:extLst/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135566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2"/>
          <p:cNvSpPr>
            <a:spLocks noGrp="1"/>
          </p:cNvSpPr>
          <p:nvPr>
            <p:ph type="title"/>
          </p:nvPr>
        </p:nvSpPr>
        <p:spPr>
          <a:xfrm>
            <a:off x="734132" y="1052736"/>
            <a:ext cx="8686801" cy="1066800"/>
          </a:xfrm>
        </p:spPr>
        <p:txBody>
          <a:bodyPr rtlCol="0"/>
          <a:lstStyle/>
          <a:p>
            <a:pPr rtl="0"/>
            <a:r>
              <a:rPr lang="fr-FR" dirty="0" smtClean="0"/>
              <a:t>Comparaison maquette/écran réalisé</a:t>
            </a:r>
            <a:endParaRPr lang="fr-FR" dirty="0"/>
          </a:p>
        </p:txBody>
      </p:sp>
      <p:pic>
        <p:nvPicPr>
          <p:cNvPr id="6" name="Espace réservé du contenu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40" y="2996952"/>
            <a:ext cx="4930279" cy="2880320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2324" y="2924944"/>
            <a:ext cx="6696744" cy="3136347"/>
          </a:xfrm>
          <a:prstGeom prst="rect">
            <a:avLst/>
          </a:prstGeom>
        </p:spPr>
      </p:pic>
      <p:graphicFrame>
        <p:nvGraphicFramePr>
          <p:cNvPr id="7" name="Diagramme 6"/>
          <p:cNvGraphicFramePr/>
          <p:nvPr>
            <p:extLst/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109042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57908" y="1916832"/>
            <a:ext cx="5029200" cy="2514601"/>
          </a:xfrm>
        </p:spPr>
        <p:txBody>
          <a:bodyPr>
            <a:normAutofit/>
          </a:bodyPr>
          <a:lstStyle/>
          <a:p>
            <a:r>
              <a:rPr lang="fr-FR" dirty="0" smtClean="0"/>
              <a:t>Edition des informations d’un client</a:t>
            </a:r>
            <a:endParaRPr lang="fr-FR" dirty="0"/>
          </a:p>
        </p:txBody>
      </p:sp>
      <p:graphicFrame>
        <p:nvGraphicFramePr>
          <p:cNvPr id="4" name="Diagramme 3"/>
          <p:cNvGraphicFramePr/>
          <p:nvPr>
            <p:extLst>
              <p:ext uri="{D42A27DB-BD31-4B8C-83A1-F6EECF244321}">
                <p14:modId xmlns:p14="http://schemas.microsoft.com/office/powerpoint/2010/main" val="3078019820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79418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2"/>
          <p:cNvSpPr>
            <a:spLocks noGrp="1"/>
          </p:cNvSpPr>
          <p:nvPr>
            <p:ph type="title"/>
          </p:nvPr>
        </p:nvSpPr>
        <p:spPr>
          <a:xfrm>
            <a:off x="648342" y="1256840"/>
            <a:ext cx="8686801" cy="588764"/>
          </a:xfrm>
        </p:spPr>
        <p:txBody>
          <a:bodyPr rtlCol="0"/>
          <a:lstStyle/>
          <a:p>
            <a:pPr rtl="0"/>
            <a:r>
              <a:rPr lang="fr-FR" dirty="0" smtClean="0"/>
              <a:t>Présentation personnelle</a:t>
            </a:r>
            <a:endParaRPr lang="fr-FR" dirty="0"/>
          </a:p>
        </p:txBody>
      </p:sp>
      <p:sp>
        <p:nvSpPr>
          <p:cNvPr id="14" name="Espace réservé du contenu 13"/>
          <p:cNvSpPr>
            <a:spLocks noGrp="1"/>
          </p:cNvSpPr>
          <p:nvPr>
            <p:ph idx="1"/>
          </p:nvPr>
        </p:nvSpPr>
        <p:spPr>
          <a:xfrm>
            <a:off x="989026" y="2190687"/>
            <a:ext cx="8686801" cy="4191000"/>
          </a:xfrm>
        </p:spPr>
        <p:txBody>
          <a:bodyPr rtlCol="0"/>
          <a:lstStyle/>
          <a:p>
            <a:pPr marL="45720" indent="0" rtl="0">
              <a:buNone/>
            </a:pPr>
            <a:r>
              <a:rPr lang="fr-FR" dirty="0" smtClean="0"/>
              <a:t>Robinson Bordes</a:t>
            </a:r>
          </a:p>
          <a:p>
            <a:pPr marL="45720" indent="0" rtl="0">
              <a:buNone/>
            </a:pPr>
            <a:endParaRPr lang="fr-FR" dirty="0" smtClean="0"/>
          </a:p>
          <a:p>
            <a:pPr rtl="0"/>
            <a:r>
              <a:rPr lang="fr-FR" dirty="0" smtClean="0"/>
              <a:t>Master en biologie marine</a:t>
            </a:r>
          </a:p>
          <a:p>
            <a:pPr rtl="0"/>
            <a:endParaRPr lang="fr-FR" dirty="0" smtClean="0"/>
          </a:p>
          <a:p>
            <a:pPr rtl="0"/>
            <a:r>
              <a:rPr lang="fr-FR" dirty="0" smtClean="0"/>
              <a:t>3 ans dans un bureau d’étude</a:t>
            </a:r>
          </a:p>
          <a:p>
            <a:pPr rtl="0"/>
            <a:endParaRPr lang="fr-FR" dirty="0" smtClean="0"/>
          </a:p>
          <a:p>
            <a:pPr rtl="0"/>
            <a:r>
              <a:rPr lang="fr-FR" dirty="0" smtClean="0"/>
              <a:t>Employé chez </a:t>
            </a:r>
            <a:r>
              <a:rPr lang="fr-FR" dirty="0" err="1" smtClean="0"/>
              <a:t>Sopra</a:t>
            </a:r>
            <a:r>
              <a:rPr lang="fr-FR" dirty="0" smtClean="0"/>
              <a:t> </a:t>
            </a:r>
            <a:r>
              <a:rPr lang="fr-FR" dirty="0" err="1" smtClean="0"/>
              <a:t>Steria</a:t>
            </a:r>
            <a:endParaRPr lang="fr-FR" dirty="0" smtClean="0"/>
          </a:p>
        </p:txBody>
      </p:sp>
      <p:pic>
        <p:nvPicPr>
          <p:cNvPr id="7" name="Picture 2" descr="Résultat de recherche d'images pour &quot;sopra steria&quot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4745" y="5070227"/>
            <a:ext cx="951061" cy="951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" name="Diagramme 7"/>
          <p:cNvGraphicFramePr/>
          <p:nvPr>
            <p:extLst>
              <p:ext uri="{D42A27DB-BD31-4B8C-83A1-F6EECF244321}">
                <p14:modId xmlns:p14="http://schemas.microsoft.com/office/powerpoint/2010/main" val="586502375"/>
              </p:ext>
            </p:extLst>
          </p:nvPr>
        </p:nvGraphicFramePr>
        <p:xfrm>
          <a:off x="683653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2" name="Image 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0275" y="4006540"/>
            <a:ext cx="2573183" cy="718604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8577" y="2985642"/>
            <a:ext cx="803398" cy="803398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6395" y="3007885"/>
            <a:ext cx="1163811" cy="637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201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09836" y="707904"/>
            <a:ext cx="8686801" cy="1066800"/>
          </a:xfrm>
        </p:spPr>
        <p:txBody>
          <a:bodyPr/>
          <a:lstStyle/>
          <a:p>
            <a:r>
              <a:rPr lang="fr-FR" dirty="0" smtClean="0"/>
              <a:t>Réponse au besoin client</a:t>
            </a:r>
            <a:endParaRPr lang="fr-FR" dirty="0"/>
          </a:p>
        </p:txBody>
      </p:sp>
      <p:graphicFrame>
        <p:nvGraphicFramePr>
          <p:cNvPr id="3" name="Diagramme 2"/>
          <p:cNvGraphicFramePr/>
          <p:nvPr>
            <p:extLst>
              <p:ext uri="{D42A27DB-BD31-4B8C-83A1-F6EECF244321}">
                <p14:modId xmlns:p14="http://schemas.microsoft.com/office/powerpoint/2010/main" val="4059848323"/>
              </p:ext>
            </p:extLst>
          </p:nvPr>
        </p:nvGraphicFramePr>
        <p:xfrm>
          <a:off x="621804" y="23828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Espace réservé du contenu 2"/>
          <p:cNvSpPr txBox="1">
            <a:spLocks/>
          </p:cNvSpPr>
          <p:nvPr/>
        </p:nvSpPr>
        <p:spPr>
          <a:xfrm>
            <a:off x="1413892" y="2092431"/>
            <a:ext cx="8686801" cy="4191000"/>
          </a:xfrm>
          <a:prstGeom prst="rect">
            <a:avLst/>
          </a:prstGeom>
        </p:spPr>
        <p:txBody>
          <a:bodyPr/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7724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601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9728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234440" indent="-13716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71600" indent="-13716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8760" indent="-13716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45920" indent="-13716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buFont typeface="Arial" pitchFamily="34" charset="0"/>
              <a:buNone/>
            </a:pPr>
            <a:r>
              <a:rPr lang="fr-FR" sz="1800" dirty="0" smtClean="0">
                <a:solidFill>
                  <a:schemeClr val="tx1"/>
                </a:solidFill>
              </a:rPr>
              <a:t>Un conseiller doit pouvoir :</a:t>
            </a:r>
          </a:p>
          <a:p>
            <a:pPr lvl="1"/>
            <a:r>
              <a:rPr lang="fr-FR" dirty="0" smtClean="0">
                <a:solidFill>
                  <a:schemeClr val="tx1"/>
                </a:solidFill>
              </a:rPr>
              <a:t>Éditer les informations d’un client</a:t>
            </a:r>
          </a:p>
          <a:p>
            <a:pPr lvl="1"/>
            <a:r>
              <a:rPr lang="fr-FR" dirty="0" smtClean="0">
                <a:solidFill>
                  <a:schemeClr val="tx1"/>
                </a:solidFill>
              </a:rPr>
              <a:t>Pour ce client : </a:t>
            </a:r>
          </a:p>
          <a:p>
            <a:pPr lvl="3"/>
            <a:endParaRPr lang="fr-FR" sz="1800" dirty="0" smtClean="0">
              <a:solidFill>
                <a:schemeClr val="tx1"/>
              </a:solidFill>
            </a:endParaRPr>
          </a:p>
          <a:p>
            <a:pPr lvl="3"/>
            <a:r>
              <a:rPr lang="fr-FR" sz="1800" dirty="0" smtClean="0">
                <a:solidFill>
                  <a:schemeClr val="tx1"/>
                </a:solidFill>
              </a:rPr>
              <a:t>Modifier l’identité</a:t>
            </a:r>
          </a:p>
          <a:p>
            <a:pPr lvl="3"/>
            <a:r>
              <a:rPr lang="fr-FR" sz="1800" dirty="0" smtClean="0">
                <a:solidFill>
                  <a:schemeClr val="tx1"/>
                </a:solidFill>
              </a:rPr>
              <a:t>Modifier l’adresse postale</a:t>
            </a:r>
          </a:p>
          <a:p>
            <a:pPr lvl="3"/>
            <a:r>
              <a:rPr lang="fr-FR" sz="1800" dirty="0" smtClean="0">
                <a:solidFill>
                  <a:schemeClr val="tx1"/>
                </a:solidFill>
              </a:rPr>
              <a:t>Modifier les coordonnées de contact (mail, téléphone)</a:t>
            </a:r>
          </a:p>
          <a:p>
            <a:pPr lvl="3"/>
            <a:endParaRPr lang="fr-FR" sz="1800" dirty="0">
              <a:solidFill>
                <a:schemeClr val="tx1"/>
              </a:solidFill>
            </a:endParaRPr>
          </a:p>
          <a:p>
            <a:pPr marL="777240" lvl="3" indent="0">
              <a:buNone/>
            </a:pPr>
            <a:r>
              <a:rPr lang="fr-FR" sz="1800" dirty="0" smtClean="0">
                <a:solidFill>
                  <a:schemeClr val="tx1"/>
                </a:solidFill>
                <a:sym typeface="Wingdings" panose="05000000000000000000" pitchFamily="2" charset="2"/>
              </a:rPr>
              <a:t> Modification de l’identifiant interdite</a:t>
            </a:r>
            <a:endParaRPr lang="fr-FR" sz="18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2000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me 5"/>
          <p:cNvGraphicFramePr/>
          <p:nvPr>
            <p:extLst>
              <p:ext uri="{D42A27DB-BD31-4B8C-83A1-F6EECF244321}">
                <p14:modId xmlns:p14="http://schemas.microsoft.com/office/powerpoint/2010/main" val="2633449888"/>
              </p:ext>
            </p:extLst>
          </p:nvPr>
        </p:nvGraphicFramePr>
        <p:xfrm>
          <a:off x="621804" y="23828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itre 1"/>
          <p:cNvSpPr txBox="1">
            <a:spLocks/>
          </p:cNvSpPr>
          <p:nvPr/>
        </p:nvSpPr>
        <p:spPr>
          <a:xfrm>
            <a:off x="693812" y="1196752"/>
            <a:ext cx="8686801" cy="1066800"/>
          </a:xfrm>
          <a:prstGeom prst="rect">
            <a:avLst/>
          </a:prstGeom>
        </p:spPr>
        <p:txBody>
          <a:bodyPr rtlCol="0"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smtClean="0"/>
              <a:t>La maquette proposée pour les détails des clients</a:t>
            </a:r>
            <a:endParaRPr lang="fr-FR" dirty="0"/>
          </a:p>
        </p:txBody>
      </p:sp>
      <p:pic>
        <p:nvPicPr>
          <p:cNvPr id="8" name="Espace réservé du contenu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5940" y="2348880"/>
            <a:ext cx="7117431" cy="415807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8449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me 2"/>
          <p:cNvGraphicFramePr/>
          <p:nvPr>
            <p:extLst>
              <p:ext uri="{D42A27DB-BD31-4B8C-83A1-F6EECF244321}">
                <p14:modId xmlns:p14="http://schemas.microsoft.com/office/powerpoint/2010/main" val="2633449888"/>
              </p:ext>
            </p:extLst>
          </p:nvPr>
        </p:nvGraphicFramePr>
        <p:xfrm>
          <a:off x="621804" y="23828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itre 1"/>
          <p:cNvSpPr txBox="1">
            <a:spLocks/>
          </p:cNvSpPr>
          <p:nvPr/>
        </p:nvSpPr>
        <p:spPr>
          <a:xfrm>
            <a:off x="693812" y="1196752"/>
            <a:ext cx="8686801" cy="1066800"/>
          </a:xfrm>
          <a:prstGeom prst="rect">
            <a:avLst/>
          </a:prstGeom>
        </p:spPr>
        <p:txBody>
          <a:bodyPr rtlCol="0"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smtClean="0"/>
              <a:t>La maquette proposée pour l’édition</a:t>
            </a:r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1924" y="1988840"/>
            <a:ext cx="7560840" cy="441712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01640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428" y="2420888"/>
            <a:ext cx="4968552" cy="3242633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6" name="Diagramme 5"/>
          <p:cNvGraphicFramePr/>
          <p:nvPr>
            <p:extLst>
              <p:ext uri="{D42A27DB-BD31-4B8C-83A1-F6EECF244321}">
                <p14:modId xmlns:p14="http://schemas.microsoft.com/office/powerpoint/2010/main" val="1402060587"/>
              </p:ext>
            </p:extLst>
          </p:nvPr>
        </p:nvGraphicFramePr>
        <p:xfrm>
          <a:off x="621804" y="23828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Imag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796" y="1268760"/>
            <a:ext cx="4966081" cy="324102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ZoneTexte 7"/>
          <p:cNvSpPr txBox="1"/>
          <p:nvPr/>
        </p:nvSpPr>
        <p:spPr>
          <a:xfrm>
            <a:off x="3790156" y="5859269"/>
            <a:ext cx="54726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smtClean="0"/>
              <a:t>Démonstration</a:t>
            </a:r>
            <a:endParaRPr lang="fr-FR" dirty="0"/>
          </a:p>
        </p:txBody>
      </p:sp>
      <p:sp>
        <p:nvSpPr>
          <p:cNvPr id="9" name="Flèche droite 8"/>
          <p:cNvSpPr/>
          <p:nvPr/>
        </p:nvSpPr>
        <p:spPr>
          <a:xfrm>
            <a:off x="1269876" y="5949280"/>
            <a:ext cx="2304256" cy="432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63895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me 2"/>
          <p:cNvGraphicFramePr/>
          <p:nvPr>
            <p:extLst>
              <p:ext uri="{D42A27DB-BD31-4B8C-83A1-F6EECF244321}">
                <p14:modId xmlns:p14="http://schemas.microsoft.com/office/powerpoint/2010/main" val="3172685139"/>
              </p:ext>
            </p:extLst>
          </p:nvPr>
        </p:nvGraphicFramePr>
        <p:xfrm>
          <a:off x="621804" y="23828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Imag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46340" y="3429000"/>
            <a:ext cx="5806380" cy="2750573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48" y="1196752"/>
            <a:ext cx="4560507" cy="266429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067833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57908" y="1916832"/>
            <a:ext cx="5029200" cy="2514601"/>
          </a:xfrm>
        </p:spPr>
        <p:txBody>
          <a:bodyPr>
            <a:normAutofit/>
          </a:bodyPr>
          <a:lstStyle/>
          <a:p>
            <a:r>
              <a:rPr lang="fr-FR" dirty="0" smtClean="0"/>
              <a:t>L’Equipe</a:t>
            </a:r>
            <a:endParaRPr lang="fr-FR" dirty="0"/>
          </a:p>
        </p:txBody>
      </p:sp>
      <p:graphicFrame>
        <p:nvGraphicFramePr>
          <p:cNvPr id="4" name="Diagramme 3"/>
          <p:cNvGraphicFramePr/>
          <p:nvPr>
            <p:extLst>
              <p:ext uri="{D42A27DB-BD31-4B8C-83A1-F6EECF244321}">
                <p14:modId xmlns:p14="http://schemas.microsoft.com/office/powerpoint/2010/main" val="321390517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44229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57908" y="1916832"/>
            <a:ext cx="5029200" cy="2514601"/>
          </a:xfrm>
        </p:spPr>
        <p:txBody>
          <a:bodyPr>
            <a:normAutofit/>
          </a:bodyPr>
          <a:lstStyle/>
          <a:p>
            <a:r>
              <a:rPr lang="fr-FR" dirty="0" smtClean="0"/>
              <a:t>Liste des comptes</a:t>
            </a:r>
            <a:endParaRPr lang="fr-FR" dirty="0"/>
          </a:p>
        </p:txBody>
      </p:sp>
      <p:graphicFrame>
        <p:nvGraphicFramePr>
          <p:cNvPr id="4" name="Diagramme 3"/>
          <p:cNvGraphicFramePr/>
          <p:nvPr>
            <p:extLst>
              <p:ext uri="{D42A27DB-BD31-4B8C-83A1-F6EECF244321}">
                <p14:modId xmlns:p14="http://schemas.microsoft.com/office/powerpoint/2010/main" val="3078019820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04676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412" y="3356992"/>
            <a:ext cx="2436394" cy="812131"/>
          </a:xfrm>
          <a:prstGeom prst="rect">
            <a:avLst/>
          </a:prstGeom>
        </p:spPr>
      </p:pic>
      <p:sp>
        <p:nvSpPr>
          <p:cNvPr id="13" name="Titre 12"/>
          <p:cNvSpPr>
            <a:spLocks noGrp="1"/>
          </p:cNvSpPr>
          <p:nvPr>
            <p:ph type="title"/>
          </p:nvPr>
        </p:nvSpPr>
        <p:spPr>
          <a:xfrm>
            <a:off x="1065212" y="533400"/>
            <a:ext cx="9205664" cy="1066800"/>
          </a:xfrm>
        </p:spPr>
        <p:txBody>
          <a:bodyPr rtlCol="0"/>
          <a:lstStyle/>
          <a:p>
            <a:pPr rtl="0"/>
            <a:r>
              <a:rPr lang="fr-FR" dirty="0" smtClean="0"/>
              <a:t>Présentation </a:t>
            </a:r>
            <a:endParaRPr lang="fr-FR" dirty="0"/>
          </a:p>
        </p:txBody>
      </p:sp>
      <p:sp>
        <p:nvSpPr>
          <p:cNvPr id="14" name="Espace réservé du contenu 13"/>
          <p:cNvSpPr>
            <a:spLocks noGrp="1"/>
          </p:cNvSpPr>
          <p:nvPr>
            <p:ph idx="1"/>
          </p:nvPr>
        </p:nvSpPr>
        <p:spPr>
          <a:xfrm>
            <a:off x="981844" y="1772816"/>
            <a:ext cx="8686801" cy="4191000"/>
          </a:xfrm>
        </p:spPr>
        <p:txBody>
          <a:bodyPr rtlCol="0"/>
          <a:lstStyle/>
          <a:p>
            <a:pPr rtl="0"/>
            <a:endParaRPr lang="fr-FR" dirty="0" smtClean="0"/>
          </a:p>
          <a:p>
            <a:pPr rtl="0"/>
            <a:r>
              <a:rPr lang="fr-FR" dirty="0" err="1" smtClean="0"/>
              <a:t>Hattmann</a:t>
            </a:r>
            <a:r>
              <a:rPr lang="fr-FR" dirty="0" smtClean="0"/>
              <a:t> BELLEUS</a:t>
            </a:r>
          </a:p>
          <a:p>
            <a:pPr rtl="0"/>
            <a:r>
              <a:rPr lang="fr-FR" dirty="0" smtClean="0"/>
              <a:t>Anciennement Ingénieur en Acoustique </a:t>
            </a:r>
            <a:r>
              <a:rPr lang="fr-FR" dirty="0"/>
              <a:t>E</a:t>
            </a:r>
            <a:r>
              <a:rPr lang="fr-FR" dirty="0" smtClean="0"/>
              <a:t>nvironnementale</a:t>
            </a:r>
          </a:p>
          <a:p>
            <a:pPr rtl="0"/>
            <a:r>
              <a:rPr lang="fr-FR" dirty="0" smtClean="0"/>
              <a:t>Recruté par </a:t>
            </a:r>
            <a:r>
              <a:rPr lang="fr-FR" b="1" dirty="0" err="1" smtClean="0"/>
              <a:t>Sopra</a:t>
            </a:r>
            <a:r>
              <a:rPr lang="fr-FR" b="1" dirty="0" smtClean="0"/>
              <a:t> </a:t>
            </a:r>
            <a:r>
              <a:rPr lang="fr-FR" b="1" dirty="0" err="1" smtClean="0"/>
              <a:t>Stéria</a:t>
            </a:r>
            <a:r>
              <a:rPr lang="fr-FR" b="1" dirty="0" smtClean="0"/>
              <a:t> </a:t>
            </a:r>
          </a:p>
          <a:p>
            <a:pPr lvl="1"/>
            <a:r>
              <a:rPr lang="fr-FR" dirty="0" smtClean="0"/>
              <a:t>domaine Assurance – Protection Sociale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69138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2"/>
          <p:cNvSpPr>
            <a:spLocks noGrp="1"/>
          </p:cNvSpPr>
          <p:nvPr>
            <p:ph type="title"/>
          </p:nvPr>
        </p:nvSpPr>
        <p:spPr>
          <a:xfrm>
            <a:off x="1065212" y="533400"/>
            <a:ext cx="9205664" cy="1066800"/>
          </a:xfrm>
        </p:spPr>
        <p:txBody>
          <a:bodyPr rtlCol="0"/>
          <a:lstStyle/>
          <a:p>
            <a:pPr rtl="0"/>
            <a:r>
              <a:rPr lang="fr-FR" dirty="0" smtClean="0"/>
              <a:t>Liste des Comptes des clients d’un conseiller</a:t>
            </a:r>
            <a:endParaRPr lang="fr-FR" dirty="0"/>
          </a:p>
        </p:txBody>
      </p:sp>
      <p:sp>
        <p:nvSpPr>
          <p:cNvPr id="14" name="Espace réservé du contenu 13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rtl="0"/>
            <a:endParaRPr lang="fr-FR" dirty="0" smtClean="0"/>
          </a:p>
          <a:p>
            <a:pPr rtl="0"/>
            <a:r>
              <a:rPr lang="fr-FR" dirty="0" smtClean="0"/>
              <a:t>Vos attentes: vue de la maquette</a:t>
            </a:r>
          </a:p>
          <a:p>
            <a:pPr rtl="0"/>
            <a:r>
              <a:rPr lang="fr-FR" dirty="0" smtClean="0"/>
              <a:t>Présentation de la fonctionnalité</a:t>
            </a:r>
          </a:p>
          <a:p>
            <a:pPr lvl="1"/>
            <a:r>
              <a:rPr lang="fr-FR" dirty="0" smtClean="0"/>
              <a:t>Comparaison avec la maquette</a:t>
            </a:r>
          </a:p>
          <a:p>
            <a:pPr lvl="1"/>
            <a:r>
              <a:rPr lang="fr-FR" dirty="0" smtClean="0"/>
              <a:t>Écrans</a:t>
            </a:r>
          </a:p>
          <a:p>
            <a:r>
              <a:rPr lang="fr-FR" dirty="0" smtClean="0"/>
              <a:t>Difficultés rencontrées</a:t>
            </a:r>
          </a:p>
          <a:p>
            <a:r>
              <a:rPr lang="fr-FR" dirty="0" smtClean="0"/>
              <a:t>Points d’amélioration</a:t>
            </a:r>
          </a:p>
          <a:p>
            <a:pPr lvl="1"/>
            <a:endParaRPr lang="fr-FR" dirty="0"/>
          </a:p>
          <a:p>
            <a:pPr lvl="1"/>
            <a:endParaRPr lang="fr-FR" dirty="0" smtClean="0"/>
          </a:p>
          <a:p>
            <a:pPr lvl="1"/>
            <a:endParaRPr lang="fr-FR" dirty="0"/>
          </a:p>
          <a:p>
            <a:pPr marL="365760" lvl="1" indent="0">
              <a:buNone/>
            </a:pPr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1043443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53852" y="476672"/>
            <a:ext cx="8269560" cy="648072"/>
          </a:xfrm>
        </p:spPr>
        <p:txBody>
          <a:bodyPr/>
          <a:lstStyle/>
          <a:p>
            <a:r>
              <a:rPr lang="fr-FR" dirty="0" smtClean="0"/>
              <a:t>Maquette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632" y="1268760"/>
            <a:ext cx="7560000" cy="4834421"/>
          </a:xfr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090558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53852" y="0"/>
            <a:ext cx="8698159" cy="1124744"/>
          </a:xfrm>
        </p:spPr>
        <p:txBody>
          <a:bodyPr/>
          <a:lstStyle/>
          <a:p>
            <a:r>
              <a:rPr lang="fr-FR" dirty="0" smtClean="0"/>
              <a:t>Maquette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3892" y="1268760"/>
            <a:ext cx="7560000" cy="4834421"/>
          </a:xfr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96849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53852" y="0"/>
            <a:ext cx="8686801" cy="1124744"/>
          </a:xfrm>
        </p:spPr>
        <p:txBody>
          <a:bodyPr/>
          <a:lstStyle/>
          <a:p>
            <a:r>
              <a:rPr lang="fr-FR" dirty="0" smtClean="0"/>
              <a:t>Maquette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3892" y="1268760"/>
            <a:ext cx="7560000" cy="4834422"/>
          </a:xfr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93070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25860" y="1052736"/>
            <a:ext cx="3312368" cy="1095400"/>
          </a:xfrm>
        </p:spPr>
        <p:txBody>
          <a:bodyPr>
            <a:normAutofit/>
          </a:bodyPr>
          <a:lstStyle/>
          <a:p>
            <a:r>
              <a:rPr lang="fr-FR" dirty="0" smtClean="0"/>
              <a:t>Comparaison</a:t>
            </a:r>
            <a:br>
              <a:rPr lang="fr-FR" dirty="0" smtClean="0"/>
            </a:br>
            <a:r>
              <a:rPr lang="fr-FR" sz="2600" dirty="0" smtClean="0"/>
              <a:t>maquette ↔ écran</a:t>
            </a:r>
            <a:endParaRPr lang="fr-FR" sz="2600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8388" y="533400"/>
            <a:ext cx="5616624" cy="359168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764" y="3222366"/>
            <a:ext cx="5764846" cy="299057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06858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Vue applicative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4394" y="1754361"/>
            <a:ext cx="7703103" cy="4410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62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Vue applicative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4394" y="1754361"/>
            <a:ext cx="7560000" cy="43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255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Vue applicative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1924" y="1772816"/>
            <a:ext cx="7560000" cy="43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667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/>
          <p:cNvSpPr>
            <a:spLocks noGrp="1"/>
          </p:cNvSpPr>
          <p:nvPr>
            <p:ph type="title"/>
          </p:nvPr>
        </p:nvSpPr>
        <p:spPr>
          <a:xfrm>
            <a:off x="1063294" y="1005353"/>
            <a:ext cx="8686801" cy="619472"/>
          </a:xfrm>
        </p:spPr>
        <p:txBody>
          <a:bodyPr rtlCol="0"/>
          <a:lstStyle/>
          <a:p>
            <a:pPr rtl="0"/>
            <a:r>
              <a:rPr lang="fr-FR" dirty="0" smtClean="0"/>
              <a:t>II) Equipe</a:t>
            </a:r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1063294" y="1753652"/>
            <a:ext cx="7981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smtClean="0"/>
              <a:t>GTM Consulting : notre équipe sur votre projet</a:t>
            </a:r>
          </a:p>
        </p:txBody>
      </p:sp>
      <p:graphicFrame>
        <p:nvGraphicFramePr>
          <p:cNvPr id="12" name="Tableau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2645265"/>
              </p:ext>
            </p:extLst>
          </p:nvPr>
        </p:nvGraphicFramePr>
        <p:xfrm>
          <a:off x="1343752" y="2666072"/>
          <a:ext cx="8406342" cy="3571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02114"/>
                <a:gridCol w="2802114"/>
                <a:gridCol w="2802114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Nom</a:t>
                      </a:r>
                      <a:r>
                        <a:rPr lang="fr-FR" baseline="0" dirty="0" smtClean="0"/>
                        <a:t> </a:t>
                      </a:r>
                      <a:r>
                        <a:rPr lang="fr-FR" baseline="0" dirty="0" err="1" smtClean="0"/>
                        <a:t>Prenom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Rôle</a:t>
                      </a:r>
                      <a:r>
                        <a:rPr lang="fr-FR" baseline="0" dirty="0" smtClean="0"/>
                        <a:t> dans le projet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Fonction présentée</a:t>
                      </a:r>
                      <a:endParaRPr lang="fr-F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Lise Rodier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Architecture et développement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Mise en place du</a:t>
                      </a:r>
                      <a:r>
                        <a:rPr lang="fr-FR" baseline="0" dirty="0" smtClean="0"/>
                        <a:t> virement</a:t>
                      </a:r>
                      <a:endParaRPr lang="fr-F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 err="1" smtClean="0"/>
                        <a:t>Loriane</a:t>
                      </a:r>
                      <a:r>
                        <a:rPr lang="fr-FR" dirty="0" smtClean="0"/>
                        <a:t> </a:t>
                      </a:r>
                      <a:r>
                        <a:rPr lang="fr-FR" dirty="0" err="1" smtClean="0"/>
                        <a:t>Eymann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Développement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Fonctions</a:t>
                      </a:r>
                      <a:r>
                        <a:rPr lang="fr-FR" baseline="0" dirty="0" smtClean="0"/>
                        <a:t> relatives au gérant</a:t>
                      </a:r>
                      <a:endParaRPr lang="fr-F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Solène Cadot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Développement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Affichage de la liste des clients et </a:t>
                      </a:r>
                      <a:r>
                        <a:rPr lang="fr-FR" baseline="0" dirty="0" smtClean="0"/>
                        <a:t>de leurs détails</a:t>
                      </a:r>
                      <a:endParaRPr lang="fr-F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 err="1" smtClean="0"/>
                        <a:t>Hattmann</a:t>
                      </a:r>
                      <a:r>
                        <a:rPr lang="fr-FR" dirty="0" smtClean="0"/>
                        <a:t> </a:t>
                      </a:r>
                      <a:r>
                        <a:rPr lang="fr-FR" dirty="0" err="1" smtClean="0"/>
                        <a:t>Belleus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Développement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Affichage des</a:t>
                      </a:r>
                      <a:r>
                        <a:rPr lang="fr-FR" baseline="0" dirty="0" smtClean="0"/>
                        <a:t> l</a:t>
                      </a:r>
                      <a:r>
                        <a:rPr lang="fr-FR" dirty="0" smtClean="0"/>
                        <a:t>istes des comptes et des virements</a:t>
                      </a:r>
                      <a:endParaRPr lang="fr-F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Robinson Bordes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err="1" smtClean="0"/>
                        <a:t>Scrum</a:t>
                      </a:r>
                      <a:r>
                        <a:rPr lang="fr-FR" dirty="0" smtClean="0"/>
                        <a:t> master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Edition d’un client et création d’un client</a:t>
                      </a:r>
                      <a:endParaRPr lang="fr-FR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3" name="Diagramme 12"/>
          <p:cNvGraphicFramePr/>
          <p:nvPr>
            <p:extLst>
              <p:ext uri="{D42A27DB-BD31-4B8C-83A1-F6EECF244321}">
                <p14:modId xmlns:p14="http://schemas.microsoft.com/office/powerpoint/2010/main" val="4038186028"/>
              </p:ext>
            </p:extLst>
          </p:nvPr>
        </p:nvGraphicFramePr>
        <p:xfrm>
          <a:off x="693812" y="-162535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83189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Vue applicative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1924" y="1772816"/>
            <a:ext cx="7560000" cy="43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871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57908" y="1916832"/>
            <a:ext cx="5029200" cy="2514601"/>
          </a:xfrm>
        </p:spPr>
        <p:txBody>
          <a:bodyPr>
            <a:normAutofit/>
          </a:bodyPr>
          <a:lstStyle/>
          <a:p>
            <a:r>
              <a:rPr lang="fr-FR" dirty="0" smtClean="0"/>
              <a:t>Liste des virements</a:t>
            </a:r>
            <a:endParaRPr lang="fr-FR" dirty="0"/>
          </a:p>
        </p:txBody>
      </p:sp>
      <p:graphicFrame>
        <p:nvGraphicFramePr>
          <p:cNvPr id="4" name="Diagramme 3"/>
          <p:cNvGraphicFramePr/>
          <p:nvPr>
            <p:extLst>
              <p:ext uri="{D42A27DB-BD31-4B8C-83A1-F6EECF244321}">
                <p14:modId xmlns:p14="http://schemas.microsoft.com/office/powerpoint/2010/main" val="3078019820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8388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2"/>
          <p:cNvSpPr>
            <a:spLocks noGrp="1"/>
          </p:cNvSpPr>
          <p:nvPr>
            <p:ph type="title"/>
          </p:nvPr>
        </p:nvSpPr>
        <p:spPr>
          <a:xfrm>
            <a:off x="1065212" y="533400"/>
            <a:ext cx="9205664" cy="1066800"/>
          </a:xfrm>
        </p:spPr>
        <p:txBody>
          <a:bodyPr rtlCol="0"/>
          <a:lstStyle/>
          <a:p>
            <a:pPr rtl="0"/>
            <a:r>
              <a:rPr lang="fr-FR" dirty="0" smtClean="0"/>
              <a:t>Liste des Virements réalisés par un conseiller</a:t>
            </a:r>
            <a:endParaRPr lang="fr-FR" dirty="0"/>
          </a:p>
        </p:txBody>
      </p:sp>
      <p:sp>
        <p:nvSpPr>
          <p:cNvPr id="14" name="Espace réservé du contenu 13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rtl="0"/>
            <a:endParaRPr lang="fr-FR" dirty="0" smtClean="0"/>
          </a:p>
          <a:p>
            <a:pPr rtl="0"/>
            <a:r>
              <a:rPr lang="fr-FR" dirty="0" smtClean="0"/>
              <a:t>Vos attentes: vue de la maquette</a:t>
            </a:r>
          </a:p>
          <a:p>
            <a:pPr rtl="0"/>
            <a:r>
              <a:rPr lang="fr-FR" dirty="0" smtClean="0"/>
              <a:t>Présentation de la fonctionnalité</a:t>
            </a:r>
          </a:p>
          <a:p>
            <a:pPr lvl="1"/>
            <a:r>
              <a:rPr lang="fr-FR" dirty="0" smtClean="0"/>
              <a:t>Comparaison avec la maquette</a:t>
            </a:r>
          </a:p>
          <a:p>
            <a:pPr lvl="1"/>
            <a:r>
              <a:rPr lang="fr-FR" dirty="0" smtClean="0"/>
              <a:t>Écrans</a:t>
            </a:r>
          </a:p>
          <a:p>
            <a:r>
              <a:rPr lang="fr-FR" dirty="0"/>
              <a:t>Difficultés rencontrées</a:t>
            </a:r>
          </a:p>
          <a:p>
            <a:r>
              <a:rPr lang="fr-FR" dirty="0"/>
              <a:t>Points d’amélioration</a:t>
            </a:r>
          </a:p>
          <a:p>
            <a:endParaRPr lang="fr-FR" dirty="0"/>
          </a:p>
          <a:p>
            <a:pPr lvl="1"/>
            <a:endParaRPr lang="fr-FR" dirty="0" smtClean="0"/>
          </a:p>
          <a:p>
            <a:endParaRPr lang="fr-FR" dirty="0"/>
          </a:p>
          <a:p>
            <a:pPr marL="365760" lvl="1" indent="0">
              <a:buNone/>
            </a:pPr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1884096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53852" y="476672"/>
            <a:ext cx="8269560" cy="648072"/>
          </a:xfrm>
        </p:spPr>
        <p:txBody>
          <a:bodyPr/>
          <a:lstStyle/>
          <a:p>
            <a:r>
              <a:rPr lang="fr-FR" dirty="0" smtClean="0"/>
              <a:t>Maquette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632" y="1268760"/>
            <a:ext cx="7560000" cy="4847684"/>
          </a:xfr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84945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53852" y="476672"/>
            <a:ext cx="8269560" cy="648072"/>
          </a:xfrm>
        </p:spPr>
        <p:txBody>
          <a:bodyPr/>
          <a:lstStyle/>
          <a:p>
            <a:r>
              <a:rPr lang="fr-FR" dirty="0" smtClean="0"/>
              <a:t>Maquette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632" y="1268760"/>
            <a:ext cx="7560000" cy="484768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2262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53852" y="476672"/>
            <a:ext cx="8269560" cy="648072"/>
          </a:xfrm>
        </p:spPr>
        <p:txBody>
          <a:bodyPr/>
          <a:lstStyle/>
          <a:p>
            <a:r>
              <a:rPr lang="fr-FR" dirty="0" smtClean="0"/>
              <a:t>Maquette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632" y="1268760"/>
            <a:ext cx="7560000" cy="4847685"/>
          </a:xfr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56871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>
            <a:spLocks noGrp="1"/>
          </p:cNvSpPr>
          <p:nvPr>
            <p:ph type="title"/>
          </p:nvPr>
        </p:nvSpPr>
        <p:spPr>
          <a:xfrm>
            <a:off x="1125860" y="1052736"/>
            <a:ext cx="3312368" cy="1095400"/>
          </a:xfrm>
        </p:spPr>
        <p:txBody>
          <a:bodyPr>
            <a:normAutofit/>
          </a:bodyPr>
          <a:lstStyle/>
          <a:p>
            <a:r>
              <a:rPr lang="fr-FR" dirty="0" smtClean="0"/>
              <a:t>Comparaison</a:t>
            </a:r>
            <a:br>
              <a:rPr lang="fr-FR" dirty="0" smtClean="0"/>
            </a:br>
            <a:r>
              <a:rPr lang="fr-FR" sz="2600" dirty="0" smtClean="0"/>
              <a:t>maquette ↔ écran</a:t>
            </a:r>
            <a:endParaRPr lang="fr-FR" sz="2600" dirty="0"/>
          </a:p>
        </p:txBody>
      </p:sp>
      <p:pic>
        <p:nvPicPr>
          <p:cNvPr id="6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0316" y="692696"/>
            <a:ext cx="5466508" cy="3505279"/>
          </a:xfrm>
          <a:ln>
            <a:solidFill>
              <a:schemeClr val="tx1"/>
            </a:solidFill>
          </a:ln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9876" y="3140968"/>
            <a:ext cx="4922912" cy="2953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85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Vue Applicative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8612" y="1700808"/>
            <a:ext cx="7560000" cy="453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458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57908" y="1916832"/>
            <a:ext cx="5029200" cy="2514601"/>
          </a:xfrm>
        </p:spPr>
        <p:txBody>
          <a:bodyPr>
            <a:normAutofit/>
          </a:bodyPr>
          <a:lstStyle/>
          <a:p>
            <a:r>
              <a:rPr lang="fr-FR" dirty="0" smtClean="0"/>
              <a:t>Fonctionnalités Gérant</a:t>
            </a:r>
            <a:endParaRPr lang="fr-FR" dirty="0"/>
          </a:p>
        </p:txBody>
      </p:sp>
      <p:graphicFrame>
        <p:nvGraphicFramePr>
          <p:cNvPr id="5" name="Diagramme 4"/>
          <p:cNvGraphicFramePr/>
          <p:nvPr>
            <p:extLst>
              <p:ext uri="{D42A27DB-BD31-4B8C-83A1-F6EECF244321}">
                <p14:modId xmlns:p14="http://schemas.microsoft.com/office/powerpoint/2010/main" val="1601619633"/>
              </p:ext>
            </p:extLst>
          </p:nvPr>
        </p:nvGraphicFramePr>
        <p:xfrm>
          <a:off x="621804" y="23828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62227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dirty="0" smtClean="0"/>
              <a:t>Présentation Personnelle</a:t>
            </a:r>
            <a:endParaRPr lang="fr-FR" dirty="0"/>
          </a:p>
        </p:txBody>
      </p:sp>
      <p:sp>
        <p:nvSpPr>
          <p:cNvPr id="14" name="Espace réservé du contenu 13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r>
              <a:rPr lang="fr-FR" dirty="0" smtClean="0"/>
              <a:t>Diplôme d’ingénieur généraliste de </a:t>
            </a:r>
            <a:r>
              <a:rPr lang="fr-FR" dirty="0"/>
              <a:t>l’ </a:t>
            </a:r>
            <a:r>
              <a:rPr lang="fr-FR" dirty="0" smtClean="0"/>
              <a:t>École </a:t>
            </a:r>
            <a:r>
              <a:rPr lang="fr-FR" dirty="0"/>
              <a:t>des Mines d’Alès</a:t>
            </a:r>
          </a:p>
          <a:p>
            <a:pPr rtl="0"/>
            <a:r>
              <a:rPr lang="fr-FR" dirty="0" smtClean="0"/>
              <a:t>3 ans en société de conseil (</a:t>
            </a:r>
            <a:r>
              <a:rPr lang="fr-FR" dirty="0" err="1" smtClean="0"/>
              <a:t>Sofren</a:t>
            </a:r>
            <a:r>
              <a:rPr lang="fr-FR" dirty="0" smtClean="0"/>
              <a:t> Group) : Ingénieur Consultant en Sécurité Industrielle</a:t>
            </a:r>
          </a:p>
          <a:p>
            <a:pPr rtl="0"/>
            <a:r>
              <a:rPr lang="fr-FR" dirty="0" smtClean="0"/>
              <a:t>Reconversion : Développeur </a:t>
            </a:r>
            <a:endParaRPr lang="fr-FR" dirty="0"/>
          </a:p>
          <a:p>
            <a:pPr rtl="0"/>
            <a:r>
              <a:rPr lang="fr-FR" dirty="0" smtClean="0"/>
              <a:t>Employeur : </a:t>
            </a:r>
            <a:r>
              <a:rPr lang="fr-FR" dirty="0" err="1" smtClean="0"/>
              <a:t>Sopra</a:t>
            </a:r>
            <a:r>
              <a:rPr lang="fr-FR" dirty="0" smtClean="0"/>
              <a:t> </a:t>
            </a:r>
            <a:r>
              <a:rPr lang="fr-FR" dirty="0" err="1" smtClean="0"/>
              <a:t>Steria</a:t>
            </a:r>
            <a:endParaRPr lang="fr-FR" dirty="0" smtClean="0"/>
          </a:p>
        </p:txBody>
      </p:sp>
      <p:pic>
        <p:nvPicPr>
          <p:cNvPr id="1026" name="Picture 2" descr="Résultat de recherche d'images pour &quot;mines ales&quot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8708" y="1268760"/>
            <a:ext cx="1467333" cy="1209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ésultat de recherche d'images pour &quot;sopra steria&quot;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0236" y="3429000"/>
            <a:ext cx="1296144" cy="1296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Diagramme 5"/>
          <p:cNvGraphicFramePr/>
          <p:nvPr>
            <p:extLst>
              <p:ext uri="{D42A27DB-BD31-4B8C-83A1-F6EECF244321}">
                <p14:modId xmlns:p14="http://schemas.microsoft.com/office/powerpoint/2010/main" val="4234543198"/>
              </p:ext>
            </p:extLst>
          </p:nvPr>
        </p:nvGraphicFramePr>
        <p:xfrm>
          <a:off x="621804" y="23828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591730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57908" y="1916832"/>
            <a:ext cx="5029200" cy="2514601"/>
          </a:xfrm>
        </p:spPr>
        <p:txBody>
          <a:bodyPr>
            <a:normAutofit/>
          </a:bodyPr>
          <a:lstStyle/>
          <a:p>
            <a:r>
              <a:rPr lang="fr-FR" dirty="0" smtClean="0"/>
              <a:t>Projet </a:t>
            </a:r>
            <a:r>
              <a:rPr lang="fr-FR" dirty="0" err="1" smtClean="0"/>
              <a:t>ProxiBanque</a:t>
            </a:r>
            <a:endParaRPr lang="fr-FR" dirty="0"/>
          </a:p>
        </p:txBody>
      </p:sp>
      <p:graphicFrame>
        <p:nvGraphicFramePr>
          <p:cNvPr id="4" name="Diagramme 3"/>
          <p:cNvGraphicFramePr/>
          <p:nvPr>
            <p:extLst>
              <p:ext uri="{D42A27DB-BD31-4B8C-83A1-F6EECF244321}">
                <p14:modId xmlns:p14="http://schemas.microsoft.com/office/powerpoint/2010/main" val="3550423388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64201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2"/>
          <p:cNvSpPr>
            <a:spLocks noGrp="1"/>
          </p:cNvSpPr>
          <p:nvPr>
            <p:ph type="title"/>
          </p:nvPr>
        </p:nvSpPr>
        <p:spPr>
          <a:xfrm>
            <a:off x="1065212" y="533400"/>
            <a:ext cx="8845624" cy="1066800"/>
          </a:xfrm>
        </p:spPr>
        <p:txBody>
          <a:bodyPr rtlCol="0"/>
          <a:lstStyle/>
          <a:p>
            <a:pPr rtl="0"/>
            <a:r>
              <a:rPr lang="fr-FR" dirty="0" smtClean="0"/>
              <a:t>Fonctionnalité : Interface du profil « gérant »</a:t>
            </a:r>
            <a:endParaRPr lang="fr-FR" dirty="0"/>
          </a:p>
        </p:txBody>
      </p:sp>
      <p:sp>
        <p:nvSpPr>
          <p:cNvPr id="14" name="Espace réservé du contenu 13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r>
              <a:rPr lang="fr-FR" dirty="0"/>
              <a:t>Besoin client : Avoir une interface ergonomique et intuitive pour la gestion de l’agence.</a:t>
            </a:r>
          </a:p>
          <a:p>
            <a:endParaRPr lang="fr-FR" dirty="0" smtClean="0"/>
          </a:p>
          <a:p>
            <a:r>
              <a:rPr lang="fr-FR" dirty="0" smtClean="0"/>
              <a:t>Pour un gérant, il faut pouvoir :</a:t>
            </a:r>
          </a:p>
          <a:p>
            <a:pPr lvl="1"/>
            <a:r>
              <a:rPr lang="fr-FR" dirty="0" smtClean="0"/>
              <a:t>Se </a:t>
            </a:r>
            <a:r>
              <a:rPr lang="fr-FR" dirty="0" err="1" smtClean="0"/>
              <a:t>logger</a:t>
            </a:r>
            <a:r>
              <a:rPr lang="fr-FR" dirty="0" smtClean="0"/>
              <a:t> et accéder à une interface spécifique,</a:t>
            </a:r>
          </a:p>
          <a:p>
            <a:pPr lvl="1"/>
            <a:r>
              <a:rPr lang="fr-FR" dirty="0"/>
              <a:t>A</a:t>
            </a:r>
            <a:r>
              <a:rPr lang="fr-FR" dirty="0" smtClean="0"/>
              <a:t>ccéder à la liste des conseillers de l’agence,</a:t>
            </a:r>
          </a:p>
          <a:p>
            <a:pPr lvl="1"/>
            <a:r>
              <a:rPr lang="fr-FR" dirty="0" smtClean="0"/>
              <a:t>Auditer l’agence, i.e. </a:t>
            </a:r>
            <a:r>
              <a:rPr lang="fr-FR" dirty="0"/>
              <a:t>voir graphiquement </a:t>
            </a:r>
            <a:r>
              <a:rPr lang="fr-FR" dirty="0" smtClean="0"/>
              <a:t>les </a:t>
            </a:r>
            <a:r>
              <a:rPr lang="fr-FR" dirty="0"/>
              <a:t>transactions réalisées dans les dernier </a:t>
            </a:r>
            <a:r>
              <a:rPr lang="fr-FR" dirty="0" smtClean="0"/>
              <a:t>mois,</a:t>
            </a:r>
          </a:p>
          <a:p>
            <a:pPr lvl="1"/>
            <a:r>
              <a:rPr lang="fr-FR" dirty="0" smtClean="0"/>
              <a:t>Pouvoir se connecter en tant qu’un conseiller de l’agence.</a:t>
            </a:r>
          </a:p>
          <a:p>
            <a:pPr lvl="1"/>
            <a:endParaRPr lang="fr-FR" dirty="0"/>
          </a:p>
        </p:txBody>
      </p:sp>
      <p:graphicFrame>
        <p:nvGraphicFramePr>
          <p:cNvPr id="4" name="Diagramme 3"/>
          <p:cNvGraphicFramePr/>
          <p:nvPr>
            <p:extLst>
              <p:ext uri="{D42A27DB-BD31-4B8C-83A1-F6EECF244321}">
                <p14:modId xmlns:p14="http://schemas.microsoft.com/office/powerpoint/2010/main" val="4234543198"/>
              </p:ext>
            </p:extLst>
          </p:nvPr>
        </p:nvGraphicFramePr>
        <p:xfrm>
          <a:off x="621804" y="23828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201605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dirty="0" smtClean="0"/>
              <a:t>Interface finale proposée (1/3)</a:t>
            </a:r>
            <a:endParaRPr lang="fr-FR" dirty="0"/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0380" y="2204864"/>
            <a:ext cx="4176464" cy="306083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aphicFrame>
        <p:nvGraphicFramePr>
          <p:cNvPr id="4" name="Diagramme 3"/>
          <p:cNvGraphicFramePr/>
          <p:nvPr>
            <p:extLst>
              <p:ext uri="{D42A27DB-BD31-4B8C-83A1-F6EECF244321}">
                <p14:modId xmlns:p14="http://schemas.microsoft.com/office/powerpoint/2010/main" val="4234543198"/>
              </p:ext>
            </p:extLst>
          </p:nvPr>
        </p:nvGraphicFramePr>
        <p:xfrm>
          <a:off x="621804" y="23828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337663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/>
          <p:cNvSpPr>
            <a:spLocks noGrp="1"/>
          </p:cNvSpPr>
          <p:nvPr>
            <p:ph type="title"/>
          </p:nvPr>
        </p:nvSpPr>
        <p:spPr>
          <a:xfrm>
            <a:off x="1085645" y="851023"/>
            <a:ext cx="8686801" cy="1066800"/>
          </a:xfrm>
        </p:spPr>
        <p:txBody>
          <a:bodyPr rtlCol="0"/>
          <a:lstStyle/>
          <a:p>
            <a:pPr rtl="0"/>
            <a:r>
              <a:rPr lang="fr-FR" dirty="0" smtClean="0"/>
              <a:t>Interface finale proposée (2/3)</a:t>
            </a:r>
            <a:endParaRPr lang="fr-FR" dirty="0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6223" y="2204864"/>
            <a:ext cx="7025647" cy="410445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aphicFrame>
        <p:nvGraphicFramePr>
          <p:cNvPr id="4" name="Diagramme 3"/>
          <p:cNvGraphicFramePr/>
          <p:nvPr>
            <p:extLst/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468644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/>
          <p:cNvSpPr>
            <a:spLocks noGrp="1"/>
          </p:cNvSpPr>
          <p:nvPr>
            <p:ph type="title"/>
          </p:nvPr>
        </p:nvSpPr>
        <p:spPr>
          <a:xfrm>
            <a:off x="1065211" y="871859"/>
            <a:ext cx="8686801" cy="1066800"/>
          </a:xfrm>
        </p:spPr>
        <p:txBody>
          <a:bodyPr rtlCol="0"/>
          <a:lstStyle/>
          <a:p>
            <a:pPr rtl="0"/>
            <a:r>
              <a:rPr lang="fr-FR" dirty="0" smtClean="0"/>
              <a:t>Interface finale proposée (3/3)</a:t>
            </a:r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6224" y="2492896"/>
            <a:ext cx="6984776" cy="354753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aphicFrame>
        <p:nvGraphicFramePr>
          <p:cNvPr id="9" name="Diagramme 8"/>
          <p:cNvGraphicFramePr/>
          <p:nvPr>
            <p:extLst/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163602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/>
          <p:cNvSpPr txBox="1">
            <a:spLocks/>
          </p:cNvSpPr>
          <p:nvPr/>
        </p:nvSpPr>
        <p:spPr>
          <a:xfrm>
            <a:off x="3790156" y="2852936"/>
            <a:ext cx="4021088" cy="591344"/>
          </a:xfrm>
          <a:prstGeom prst="rect">
            <a:avLst/>
          </a:prstGeom>
        </p:spPr>
        <p:txBody>
          <a:bodyPr rtlCol="0"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smtClean="0"/>
              <a:t>Démonstration live</a:t>
            </a:r>
            <a:endParaRPr lang="fr-FR" dirty="0"/>
          </a:p>
        </p:txBody>
      </p:sp>
      <p:graphicFrame>
        <p:nvGraphicFramePr>
          <p:cNvPr id="3" name="Diagramme 2"/>
          <p:cNvGraphicFramePr/>
          <p:nvPr>
            <p:extLst/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356986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/>
          <p:cNvSpPr>
            <a:spLocks noGrp="1"/>
          </p:cNvSpPr>
          <p:nvPr>
            <p:ph type="title"/>
          </p:nvPr>
        </p:nvSpPr>
        <p:spPr>
          <a:xfrm>
            <a:off x="808417" y="851023"/>
            <a:ext cx="9133656" cy="1066800"/>
          </a:xfrm>
        </p:spPr>
        <p:txBody>
          <a:bodyPr rtlCol="0"/>
          <a:lstStyle/>
          <a:p>
            <a:pPr rtl="0"/>
            <a:r>
              <a:rPr lang="fr-FR" dirty="0" smtClean="0"/>
              <a:t>Réponse au besoin client</a:t>
            </a:r>
            <a:endParaRPr lang="fr-FR" dirty="0"/>
          </a:p>
        </p:txBody>
      </p:sp>
      <p:sp>
        <p:nvSpPr>
          <p:cNvPr id="4" name="Espace réservé du contenu 13"/>
          <p:cNvSpPr txBox="1">
            <a:spLocks/>
          </p:cNvSpPr>
          <p:nvPr/>
        </p:nvSpPr>
        <p:spPr>
          <a:xfrm>
            <a:off x="1031845" y="2276872"/>
            <a:ext cx="8686801" cy="4191000"/>
          </a:xfrm>
          <a:prstGeom prst="rect">
            <a:avLst/>
          </a:prstGeom>
        </p:spPr>
        <p:txBody>
          <a:bodyPr rtlCol="0"/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7724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601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9728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234440" indent="-13716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71600" indent="-13716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8760" indent="-13716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45920" indent="-13716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Ergonomie : </a:t>
            </a:r>
          </a:p>
          <a:p>
            <a:pPr lvl="1"/>
            <a:r>
              <a:rPr lang="fr-FR" dirty="0" smtClean="0"/>
              <a:t>Interface simple</a:t>
            </a:r>
          </a:p>
          <a:p>
            <a:pPr lvl="1"/>
            <a:r>
              <a:rPr lang="fr-FR" dirty="0" smtClean="0"/>
              <a:t>Audit de l’agence avec des graphiques dynamiques</a:t>
            </a:r>
          </a:p>
          <a:p>
            <a:pPr lvl="1"/>
            <a:r>
              <a:rPr lang="fr-FR" dirty="0" smtClean="0"/>
              <a:t>Respect de la règle des 3 clics</a:t>
            </a:r>
          </a:p>
          <a:p>
            <a:pPr lvl="1"/>
            <a:endParaRPr lang="fr-FR" dirty="0"/>
          </a:p>
          <a:p>
            <a:r>
              <a:rPr lang="fr-FR" dirty="0" smtClean="0"/>
              <a:t>Maintenabilité/Évolutivité :</a:t>
            </a:r>
          </a:p>
          <a:p>
            <a:pPr lvl="1"/>
            <a:r>
              <a:rPr lang="fr-FR" dirty="0" smtClean="0"/>
              <a:t>Possibilité d’ajouter facilement des graphiques selon le besoin (avantage </a:t>
            </a:r>
            <a:r>
              <a:rPr lang="fr-FR" dirty="0" err="1" smtClean="0"/>
              <a:t>Angular</a:t>
            </a:r>
            <a:r>
              <a:rPr lang="fr-FR" dirty="0" smtClean="0"/>
              <a:t>)</a:t>
            </a:r>
          </a:p>
          <a:p>
            <a:pPr lvl="1"/>
            <a:endParaRPr lang="fr-FR" dirty="0"/>
          </a:p>
        </p:txBody>
      </p:sp>
      <p:graphicFrame>
        <p:nvGraphicFramePr>
          <p:cNvPr id="5" name="Diagramme 4"/>
          <p:cNvGraphicFramePr/>
          <p:nvPr>
            <p:extLst/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60241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/>
          <p:cNvSpPr>
            <a:spLocks noGrp="1"/>
          </p:cNvSpPr>
          <p:nvPr>
            <p:ph type="title"/>
          </p:nvPr>
        </p:nvSpPr>
        <p:spPr>
          <a:xfrm>
            <a:off x="841784" y="851023"/>
            <a:ext cx="9133656" cy="1066800"/>
          </a:xfrm>
        </p:spPr>
        <p:txBody>
          <a:bodyPr rtlCol="0"/>
          <a:lstStyle/>
          <a:p>
            <a:pPr rtl="0"/>
            <a:r>
              <a:rPr lang="fr-FR" dirty="0" smtClean="0"/>
              <a:t>Précisions techniques</a:t>
            </a:r>
            <a:endParaRPr lang="fr-FR" dirty="0"/>
          </a:p>
        </p:txBody>
      </p:sp>
      <p:sp>
        <p:nvSpPr>
          <p:cNvPr id="3" name="Espace réservé du contenu 13"/>
          <p:cNvSpPr txBox="1">
            <a:spLocks/>
          </p:cNvSpPr>
          <p:nvPr/>
        </p:nvSpPr>
        <p:spPr>
          <a:xfrm>
            <a:off x="1065212" y="2117329"/>
            <a:ext cx="8686801" cy="4191000"/>
          </a:xfrm>
          <a:prstGeom prst="rect">
            <a:avLst/>
          </a:prstGeom>
        </p:spPr>
        <p:txBody>
          <a:bodyPr rtlCol="0"/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7724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601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9728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234440" indent="-13716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71600" indent="-13716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8760" indent="-13716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45920" indent="-13716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Utilisation du module </a:t>
            </a:r>
            <a:r>
              <a:rPr lang="fr-FR" dirty="0" err="1" smtClean="0"/>
              <a:t>Angular</a:t>
            </a:r>
            <a:r>
              <a:rPr lang="fr-FR" dirty="0" smtClean="0"/>
              <a:t> « ng2-charts », basé sur Chart.js (librairie JavaScript) : </a:t>
            </a:r>
          </a:p>
          <a:p>
            <a:pPr lvl="1"/>
            <a:r>
              <a:rPr lang="fr-FR" dirty="0" smtClean="0"/>
              <a:t>Diagrammes dynamiques</a:t>
            </a:r>
          </a:p>
          <a:p>
            <a:pPr lvl="1"/>
            <a:r>
              <a:rPr lang="fr-FR" dirty="0" smtClean="0"/>
              <a:t>Simplicité d’implémentation</a:t>
            </a:r>
          </a:p>
          <a:p>
            <a:pPr lvl="1"/>
            <a:r>
              <a:rPr lang="fr-FR" dirty="0" smtClean="0"/>
              <a:t>Simplicité de maintenance et d’évolutivité</a:t>
            </a:r>
          </a:p>
          <a:p>
            <a:pPr lvl="1"/>
            <a:endParaRPr lang="fr-FR" dirty="0"/>
          </a:p>
          <a:p>
            <a:r>
              <a:rPr lang="fr-FR" dirty="0" smtClean="0"/>
              <a:t>Données sur les virements provenant d’un Web Service</a:t>
            </a:r>
            <a:endParaRPr lang="fr-FR" dirty="0"/>
          </a:p>
          <a:p>
            <a:r>
              <a:rPr lang="fr-FR" dirty="0" smtClean="0"/>
              <a:t>Traitement de ces données par le Front </a:t>
            </a:r>
            <a:r>
              <a:rPr lang="fr-FR" dirty="0" err="1" smtClean="0"/>
              <a:t>Angular</a:t>
            </a:r>
            <a:r>
              <a:rPr lang="fr-FR" dirty="0" smtClean="0"/>
              <a:t> </a:t>
            </a:r>
          </a:p>
        </p:txBody>
      </p:sp>
      <p:graphicFrame>
        <p:nvGraphicFramePr>
          <p:cNvPr id="5" name="Diagramme 4"/>
          <p:cNvGraphicFramePr/>
          <p:nvPr>
            <p:extLst/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947274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/>
          <p:cNvSpPr>
            <a:spLocks noGrp="1"/>
          </p:cNvSpPr>
          <p:nvPr>
            <p:ph type="title"/>
          </p:nvPr>
        </p:nvSpPr>
        <p:spPr>
          <a:xfrm>
            <a:off x="909836" y="908720"/>
            <a:ext cx="9133656" cy="1066800"/>
          </a:xfrm>
        </p:spPr>
        <p:txBody>
          <a:bodyPr rtlCol="0"/>
          <a:lstStyle/>
          <a:p>
            <a:pPr rtl="0"/>
            <a:r>
              <a:rPr lang="fr-FR" dirty="0" smtClean="0"/>
              <a:t>Précisions techniques</a:t>
            </a:r>
            <a:endParaRPr lang="fr-FR" dirty="0"/>
          </a:p>
        </p:txBody>
      </p:sp>
      <p:sp>
        <p:nvSpPr>
          <p:cNvPr id="3" name="Espace réservé du contenu 13"/>
          <p:cNvSpPr txBox="1">
            <a:spLocks/>
          </p:cNvSpPr>
          <p:nvPr/>
        </p:nvSpPr>
        <p:spPr>
          <a:xfrm>
            <a:off x="1065212" y="2348880"/>
            <a:ext cx="8686801" cy="4191000"/>
          </a:xfrm>
          <a:prstGeom prst="rect">
            <a:avLst/>
          </a:prstGeom>
        </p:spPr>
        <p:txBody>
          <a:bodyPr rtlCol="0"/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7724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601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9728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234440" indent="-13716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71600" indent="-13716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8760" indent="-13716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45920" indent="-13716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Utilisation du module </a:t>
            </a:r>
            <a:r>
              <a:rPr lang="fr-FR" dirty="0" err="1" smtClean="0"/>
              <a:t>Angular</a:t>
            </a:r>
            <a:r>
              <a:rPr lang="fr-FR" dirty="0" smtClean="0"/>
              <a:t> « ng2-charts », basé sur Chart.js (librairie JavaScript) : </a:t>
            </a:r>
          </a:p>
          <a:p>
            <a:pPr lvl="1"/>
            <a:r>
              <a:rPr lang="fr-FR" dirty="0" smtClean="0"/>
              <a:t>Diagrammes dynamiques</a:t>
            </a:r>
          </a:p>
          <a:p>
            <a:pPr lvl="1"/>
            <a:r>
              <a:rPr lang="fr-FR" dirty="0" smtClean="0"/>
              <a:t>Simplicité d’implémentation</a:t>
            </a:r>
          </a:p>
          <a:p>
            <a:pPr lvl="1"/>
            <a:r>
              <a:rPr lang="fr-FR" dirty="0" smtClean="0"/>
              <a:t>Simplicité de maintenance et d’évolutivité</a:t>
            </a:r>
          </a:p>
          <a:p>
            <a:pPr lvl="1"/>
            <a:endParaRPr lang="fr-FR" dirty="0"/>
          </a:p>
          <a:p>
            <a:r>
              <a:rPr lang="fr-FR" dirty="0" smtClean="0"/>
              <a:t>Données sur les virements provenant d’un Web Service</a:t>
            </a:r>
            <a:endParaRPr lang="fr-FR" dirty="0"/>
          </a:p>
          <a:p>
            <a:r>
              <a:rPr lang="fr-FR" dirty="0" smtClean="0"/>
              <a:t>Traitement de ces données par le Front </a:t>
            </a:r>
            <a:r>
              <a:rPr lang="fr-FR" dirty="0" err="1" smtClean="0"/>
              <a:t>Angular</a:t>
            </a:r>
            <a:r>
              <a:rPr lang="fr-FR" dirty="0" smtClean="0"/>
              <a:t> </a:t>
            </a:r>
          </a:p>
        </p:txBody>
      </p:sp>
      <p:graphicFrame>
        <p:nvGraphicFramePr>
          <p:cNvPr id="4" name="Diagramme 3"/>
          <p:cNvGraphicFramePr/>
          <p:nvPr>
            <p:extLst/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793078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/>
          <p:cNvSpPr>
            <a:spLocks noGrp="1"/>
          </p:cNvSpPr>
          <p:nvPr>
            <p:ph type="title"/>
          </p:nvPr>
        </p:nvSpPr>
        <p:spPr>
          <a:xfrm>
            <a:off x="1065212" y="1279127"/>
            <a:ext cx="9133656" cy="1066800"/>
          </a:xfrm>
        </p:spPr>
        <p:txBody>
          <a:bodyPr rtlCol="0"/>
          <a:lstStyle/>
          <a:p>
            <a:pPr rtl="0"/>
            <a:r>
              <a:rPr lang="fr-FR" dirty="0" smtClean="0"/>
              <a:t>Comparaison maquette/écran réalisé (1/3)</a:t>
            </a:r>
            <a:endParaRPr lang="fr-FR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7908" y="3094607"/>
            <a:ext cx="3600400" cy="263864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4"/>
          <a:srcRect l="7178" t="3503" r="3201" b="12749"/>
          <a:stretch/>
        </p:blipFill>
        <p:spPr>
          <a:xfrm>
            <a:off x="5806380" y="3115094"/>
            <a:ext cx="4032448" cy="260044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aphicFrame>
        <p:nvGraphicFramePr>
          <p:cNvPr id="9" name="Diagramme 8"/>
          <p:cNvGraphicFramePr/>
          <p:nvPr>
            <p:extLst/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197763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/>
          <p:cNvSpPr>
            <a:spLocks noGrp="1"/>
          </p:cNvSpPr>
          <p:nvPr>
            <p:ph type="title"/>
          </p:nvPr>
        </p:nvSpPr>
        <p:spPr>
          <a:xfrm>
            <a:off x="1065212" y="1052736"/>
            <a:ext cx="9133656" cy="1066800"/>
          </a:xfrm>
        </p:spPr>
        <p:txBody>
          <a:bodyPr rtlCol="0"/>
          <a:lstStyle/>
          <a:p>
            <a:pPr rtl="0"/>
            <a:r>
              <a:rPr lang="fr-FR" dirty="0" smtClean="0"/>
              <a:t>Comparaison maquette/écran réalisé (2/3)</a:t>
            </a:r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48" y="2580184"/>
            <a:ext cx="5616624" cy="328129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8388" y="2555231"/>
            <a:ext cx="6120680" cy="333808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aphicFrame>
        <p:nvGraphicFramePr>
          <p:cNvPr id="7" name="Diagramme 6"/>
          <p:cNvGraphicFramePr/>
          <p:nvPr>
            <p:extLst/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3070226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/>
          <p:cNvSpPr txBox="1"/>
          <p:nvPr/>
        </p:nvSpPr>
        <p:spPr>
          <a:xfrm>
            <a:off x="693812" y="1250685"/>
            <a:ext cx="972108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smtClean="0"/>
              <a:t>Besoins:</a:t>
            </a:r>
          </a:p>
          <a:p>
            <a:endParaRPr lang="fr-FR" dirty="0"/>
          </a:p>
        </p:txBody>
      </p:sp>
      <p:sp>
        <p:nvSpPr>
          <p:cNvPr id="4" name="ZoneTexte 3"/>
          <p:cNvSpPr txBox="1"/>
          <p:nvPr/>
        </p:nvSpPr>
        <p:spPr>
          <a:xfrm>
            <a:off x="3790156" y="5859269"/>
            <a:ext cx="547260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smtClean="0"/>
              <a:t>Objectif: moderniser votre outil de travail</a:t>
            </a:r>
            <a:endParaRPr lang="fr-FR" dirty="0"/>
          </a:p>
        </p:txBody>
      </p:sp>
      <p:sp>
        <p:nvSpPr>
          <p:cNvPr id="5" name="Flèche droite 4"/>
          <p:cNvSpPr/>
          <p:nvPr/>
        </p:nvSpPr>
        <p:spPr>
          <a:xfrm>
            <a:off x="1269876" y="5949280"/>
            <a:ext cx="2304256" cy="432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6" name="Groupe 5"/>
          <p:cNvGrpSpPr/>
          <p:nvPr/>
        </p:nvGrpSpPr>
        <p:grpSpPr>
          <a:xfrm>
            <a:off x="6377884" y="1744755"/>
            <a:ext cx="4536504" cy="1008112"/>
            <a:chOff x="2699792" y="3507854"/>
            <a:chExt cx="4536504" cy="1008112"/>
          </a:xfrm>
        </p:grpSpPr>
        <p:sp>
          <p:nvSpPr>
            <p:cNvPr id="13" name="ZoneTexte 16"/>
            <p:cNvSpPr txBox="1"/>
            <p:nvPr/>
          </p:nvSpPr>
          <p:spPr>
            <a:xfrm>
              <a:off x="3923928" y="3579862"/>
              <a:ext cx="331236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Font typeface="Arial" pitchFamily="34" charset="0"/>
                <a:buChar char="•"/>
              </a:pPr>
              <a:r>
                <a:rPr lang="fr-FR" dirty="0" smtClean="0">
                  <a:latin typeface="Calibri" pitchFamily="34" charset="0"/>
                  <a:cs typeface="Calibri" pitchFamily="34" charset="0"/>
                </a:rPr>
                <a:t> </a:t>
              </a:r>
              <a:r>
                <a:rPr lang="fr-FR" dirty="0" smtClean="0">
                  <a:latin typeface="+mj-lt"/>
                  <a:cs typeface="Calibri" pitchFamily="34" charset="0"/>
                </a:rPr>
                <a:t>Fonctionnalités spécifiques</a:t>
              </a:r>
            </a:p>
            <a:p>
              <a:r>
                <a:rPr lang="fr-FR" dirty="0" smtClean="0">
                  <a:latin typeface="+mj-lt"/>
                  <a:cs typeface="Calibri" pitchFamily="34" charset="0"/>
                </a:rPr>
                <a:t>en fonction de l’utilisateur</a:t>
              </a:r>
            </a:p>
          </p:txBody>
        </p:sp>
        <p:pic>
          <p:nvPicPr>
            <p:cNvPr id="14" name="Picture 4" descr="Résultat de recherche d'images pour &quot;utilisateur&quot;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699792" y="3507854"/>
              <a:ext cx="1008112" cy="1008112"/>
            </a:xfrm>
            <a:prstGeom prst="rect">
              <a:avLst/>
            </a:prstGeom>
            <a:noFill/>
          </p:spPr>
        </p:pic>
      </p:grpSp>
      <p:grpSp>
        <p:nvGrpSpPr>
          <p:cNvPr id="8" name="Groupe 7"/>
          <p:cNvGrpSpPr/>
          <p:nvPr/>
        </p:nvGrpSpPr>
        <p:grpSpPr>
          <a:xfrm>
            <a:off x="645578" y="3696802"/>
            <a:ext cx="3216586" cy="792088"/>
            <a:chOff x="251520" y="1347614"/>
            <a:chExt cx="3023407" cy="792088"/>
          </a:xfrm>
        </p:grpSpPr>
        <p:sp>
          <p:nvSpPr>
            <p:cNvPr id="9" name="ZoneTexte 14"/>
            <p:cNvSpPr txBox="1"/>
            <p:nvPr/>
          </p:nvSpPr>
          <p:spPr>
            <a:xfrm>
              <a:off x="1259632" y="1419622"/>
              <a:ext cx="201529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Font typeface="Arial" pitchFamily="34" charset="0"/>
                <a:buChar char="•"/>
              </a:pPr>
              <a:r>
                <a:rPr lang="fr-FR" dirty="0" smtClean="0">
                  <a:latin typeface="Calibri" pitchFamily="34" charset="0"/>
                  <a:cs typeface="Calibri" pitchFamily="34" charset="0"/>
                </a:rPr>
                <a:t> </a:t>
              </a:r>
              <a:r>
                <a:rPr lang="fr-FR" dirty="0" smtClean="0">
                  <a:latin typeface="+mj-lt"/>
                  <a:cs typeface="Calibri" pitchFamily="34" charset="0"/>
                </a:rPr>
                <a:t>Base de données</a:t>
              </a:r>
            </a:p>
            <a:p>
              <a:r>
                <a:rPr lang="fr-FR" dirty="0" smtClean="0">
                  <a:latin typeface="+mj-lt"/>
                  <a:cs typeface="Calibri" pitchFamily="34" charset="0"/>
                </a:rPr>
                <a:t>  centralisée</a:t>
              </a:r>
              <a:endParaRPr lang="fr-FR" dirty="0">
                <a:latin typeface="+mj-lt"/>
                <a:cs typeface="Calibri" pitchFamily="34" charset="0"/>
              </a:endParaRPr>
            </a:p>
          </p:txBody>
        </p:sp>
        <p:pic>
          <p:nvPicPr>
            <p:cNvPr id="10" name="Picture 9" descr="Résultat de recherche d'images pour &quot;base de données&quot;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51520" y="1347614"/>
              <a:ext cx="792088" cy="792088"/>
            </a:xfrm>
            <a:prstGeom prst="rect">
              <a:avLst/>
            </a:prstGeom>
            <a:noFill/>
          </p:spPr>
        </p:pic>
      </p:grpSp>
      <p:grpSp>
        <p:nvGrpSpPr>
          <p:cNvPr id="18" name="Groupe 17"/>
          <p:cNvGrpSpPr/>
          <p:nvPr/>
        </p:nvGrpSpPr>
        <p:grpSpPr>
          <a:xfrm>
            <a:off x="693812" y="1958374"/>
            <a:ext cx="4296686" cy="794493"/>
            <a:chOff x="3019176" y="1517339"/>
            <a:chExt cx="4296686" cy="794493"/>
          </a:xfrm>
        </p:grpSpPr>
        <p:pic>
          <p:nvPicPr>
            <p:cNvPr id="15" name="Image 1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19176" y="1525858"/>
              <a:ext cx="605855" cy="785974"/>
            </a:xfrm>
            <a:prstGeom prst="rect">
              <a:avLst/>
            </a:prstGeom>
          </p:spPr>
        </p:pic>
        <p:sp>
          <p:nvSpPr>
            <p:cNvPr id="16" name="ZoneTexte 14"/>
            <p:cNvSpPr txBox="1"/>
            <p:nvPr/>
          </p:nvSpPr>
          <p:spPr>
            <a:xfrm>
              <a:off x="3716863" y="1517339"/>
              <a:ext cx="35989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Font typeface="Arial" pitchFamily="34" charset="0"/>
                <a:buChar char="•"/>
              </a:pPr>
              <a:r>
                <a:rPr lang="fr-FR" dirty="0" smtClean="0">
                  <a:latin typeface="+mj-lt"/>
                  <a:cs typeface="Calibri" pitchFamily="34" charset="0"/>
                </a:rPr>
                <a:t> Réduire les traitements « papier »</a:t>
              </a:r>
              <a:endParaRPr lang="fr-FR" dirty="0">
                <a:latin typeface="+mj-lt"/>
                <a:cs typeface="Calibri" pitchFamily="34" charset="0"/>
              </a:endParaRPr>
            </a:p>
          </p:txBody>
        </p:sp>
      </p:grpSp>
      <p:graphicFrame>
        <p:nvGraphicFramePr>
          <p:cNvPr id="17" name="Diagramme 16"/>
          <p:cNvGraphicFramePr/>
          <p:nvPr>
            <p:extLst>
              <p:ext uri="{D42A27DB-BD31-4B8C-83A1-F6EECF244321}">
                <p14:modId xmlns:p14="http://schemas.microsoft.com/office/powerpoint/2010/main" val="3161247333"/>
              </p:ext>
            </p:extLst>
          </p:nvPr>
        </p:nvGraphicFramePr>
        <p:xfrm>
          <a:off x="693812" y="-162535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20" name="ZoneTexte 19"/>
          <p:cNvSpPr txBox="1"/>
          <p:nvPr/>
        </p:nvSpPr>
        <p:spPr>
          <a:xfrm>
            <a:off x="7602020" y="2531580"/>
            <a:ext cx="389299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Conseiller: </a:t>
            </a:r>
          </a:p>
          <a:p>
            <a:pPr marL="285750" indent="-285750">
              <a:buFontTx/>
              <a:buChar char="-"/>
            </a:pPr>
            <a:r>
              <a:rPr lang="fr-FR" dirty="0" smtClean="0"/>
              <a:t>Consulter ses clients et les comptes</a:t>
            </a:r>
          </a:p>
          <a:p>
            <a:pPr marL="285750" indent="-285750">
              <a:buFontTx/>
              <a:buChar char="-"/>
            </a:pPr>
            <a:r>
              <a:rPr lang="fr-FR" dirty="0" smtClean="0"/>
              <a:t>Modifier des informations</a:t>
            </a:r>
          </a:p>
          <a:p>
            <a:pPr marL="285750" indent="-285750">
              <a:buFontTx/>
              <a:buChar char="-"/>
            </a:pPr>
            <a:r>
              <a:rPr lang="fr-FR" dirty="0" smtClean="0">
                <a:solidFill>
                  <a:srgbClr val="FF0000"/>
                </a:solidFill>
              </a:rPr>
              <a:t>Faire des virements</a:t>
            </a:r>
          </a:p>
          <a:p>
            <a:pPr marL="285750" indent="-285750">
              <a:buFontTx/>
              <a:buChar char="-"/>
            </a:pPr>
            <a:r>
              <a:rPr lang="fr-FR" dirty="0" smtClean="0"/>
              <a:t>Créer des nouveaux clients</a:t>
            </a:r>
          </a:p>
          <a:p>
            <a:pPr marL="285750" indent="-285750">
              <a:buFontTx/>
              <a:buChar char="-"/>
            </a:pPr>
            <a:endParaRPr lang="fr-FR" dirty="0"/>
          </a:p>
          <a:p>
            <a:r>
              <a:rPr lang="fr-FR" dirty="0" smtClean="0"/>
              <a:t>Gérant:</a:t>
            </a:r>
          </a:p>
          <a:p>
            <a:pPr marL="285750" indent="-285750">
              <a:buFontTx/>
              <a:buChar char="-"/>
            </a:pPr>
            <a:r>
              <a:rPr lang="fr-FR" dirty="0" smtClean="0"/>
              <a:t>Consulter ses conseillers</a:t>
            </a:r>
          </a:p>
          <a:p>
            <a:pPr marL="285750" indent="-285750">
              <a:buFontTx/>
              <a:buChar char="-"/>
            </a:pPr>
            <a:r>
              <a:rPr lang="fr-FR" dirty="0" smtClean="0">
                <a:solidFill>
                  <a:srgbClr val="FF0000"/>
                </a:solidFill>
              </a:rPr>
              <a:t>Auditer son agence</a:t>
            </a:r>
            <a:endParaRPr lang="fr-F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9064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/>
          <p:cNvSpPr>
            <a:spLocks noGrp="1"/>
          </p:cNvSpPr>
          <p:nvPr>
            <p:ph type="title"/>
          </p:nvPr>
        </p:nvSpPr>
        <p:spPr>
          <a:xfrm>
            <a:off x="1065212" y="1048542"/>
            <a:ext cx="9133656" cy="1066800"/>
          </a:xfrm>
        </p:spPr>
        <p:txBody>
          <a:bodyPr rtlCol="0"/>
          <a:lstStyle/>
          <a:p>
            <a:pPr rtl="0"/>
            <a:r>
              <a:rPr lang="fr-FR" dirty="0" smtClean="0"/>
              <a:t>Comparaison maquette/écran réalisé (3/3)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8388" y="2667990"/>
            <a:ext cx="6208532" cy="299325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20006"/>
            <a:ext cx="5688632" cy="288922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aphicFrame>
        <p:nvGraphicFramePr>
          <p:cNvPr id="8" name="Diagramme 7"/>
          <p:cNvGraphicFramePr/>
          <p:nvPr>
            <p:extLst/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680746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me 3"/>
          <p:cNvGraphicFramePr/>
          <p:nvPr>
            <p:extLst>
              <p:ext uri="{D42A27DB-BD31-4B8C-83A1-F6EECF244321}">
                <p14:modId xmlns:p14="http://schemas.microsoft.com/office/powerpoint/2010/main" val="214315063"/>
              </p:ext>
            </p:extLst>
          </p:nvPr>
        </p:nvGraphicFramePr>
        <p:xfrm>
          <a:off x="621804" y="23828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itre 1"/>
          <p:cNvSpPr>
            <a:spLocks noGrp="1"/>
          </p:cNvSpPr>
          <p:nvPr>
            <p:ph type="title"/>
          </p:nvPr>
        </p:nvSpPr>
        <p:spPr>
          <a:xfrm>
            <a:off x="1053852" y="858580"/>
            <a:ext cx="9133656" cy="1066800"/>
          </a:xfrm>
        </p:spPr>
        <p:txBody>
          <a:bodyPr rtlCol="0"/>
          <a:lstStyle/>
          <a:p>
            <a:pPr rtl="0"/>
            <a:r>
              <a:rPr lang="fr-FR" dirty="0" smtClean="0"/>
              <a:t>Bilan des fonctions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34069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Démonstration de l’application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25228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me 3"/>
          <p:cNvGraphicFramePr/>
          <p:nvPr>
            <p:extLst>
              <p:ext uri="{D42A27DB-BD31-4B8C-83A1-F6EECF244321}">
                <p14:modId xmlns:p14="http://schemas.microsoft.com/office/powerpoint/2010/main" val="214315063"/>
              </p:ext>
            </p:extLst>
          </p:nvPr>
        </p:nvGraphicFramePr>
        <p:xfrm>
          <a:off x="621804" y="23828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ZoneTexte 4"/>
          <p:cNvSpPr txBox="1"/>
          <p:nvPr/>
        </p:nvSpPr>
        <p:spPr>
          <a:xfrm>
            <a:off x="1052399" y="1923167"/>
            <a:ext cx="10009112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Développement des </a:t>
            </a:r>
            <a:r>
              <a:rPr lang="fr-FR" dirty="0" smtClean="0"/>
              <a:t>fonctionnalités principales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Réadaptation des sprints et des </a:t>
            </a:r>
            <a:r>
              <a:rPr lang="fr-FR" dirty="0" err="1" smtClean="0"/>
              <a:t>users</a:t>
            </a:r>
            <a:r>
              <a:rPr lang="fr-FR" dirty="0" smtClean="0"/>
              <a:t> stories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fr-FR" dirty="0" smtClean="0">
                <a:sym typeface="Wingdings" panose="05000000000000000000" pitchFamily="2" charset="2"/>
              </a:rPr>
              <a:t>Besoin d’un délai supplémentaire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fr-FR" dirty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fr-FR" dirty="0" smtClean="0">
                <a:sym typeface="Wingdings" panose="05000000000000000000" pitchFamily="2" charset="2"/>
              </a:rPr>
              <a:t>Rajout de la sécurité et de fonctionnalités restantes (futurs sprints?)</a:t>
            </a:r>
            <a:endParaRPr lang="fr-FR" dirty="0" smtClean="0"/>
          </a:p>
        </p:txBody>
      </p:sp>
      <p:sp>
        <p:nvSpPr>
          <p:cNvPr id="6" name="Titre 1"/>
          <p:cNvSpPr>
            <a:spLocks noGrp="1"/>
          </p:cNvSpPr>
          <p:nvPr>
            <p:ph type="title"/>
          </p:nvPr>
        </p:nvSpPr>
        <p:spPr>
          <a:xfrm>
            <a:off x="1053852" y="858580"/>
            <a:ext cx="9133656" cy="1066800"/>
          </a:xfrm>
        </p:spPr>
        <p:txBody>
          <a:bodyPr rtlCol="0"/>
          <a:lstStyle/>
          <a:p>
            <a:pPr rtl="0"/>
            <a:r>
              <a:rPr lang="fr-FR" dirty="0" smtClean="0"/>
              <a:t>Bilan du projet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71450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me 3"/>
          <p:cNvGraphicFramePr/>
          <p:nvPr>
            <p:extLst>
              <p:ext uri="{D42A27DB-BD31-4B8C-83A1-F6EECF244321}">
                <p14:modId xmlns:p14="http://schemas.microsoft.com/office/powerpoint/2010/main" val="214315063"/>
              </p:ext>
            </p:extLst>
          </p:nvPr>
        </p:nvGraphicFramePr>
        <p:xfrm>
          <a:off x="621804" y="23828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itre 1"/>
          <p:cNvSpPr>
            <a:spLocks noGrp="1"/>
          </p:cNvSpPr>
          <p:nvPr>
            <p:ph type="title"/>
          </p:nvPr>
        </p:nvSpPr>
        <p:spPr>
          <a:xfrm>
            <a:off x="1053852" y="858580"/>
            <a:ext cx="9133656" cy="1066800"/>
          </a:xfrm>
        </p:spPr>
        <p:txBody>
          <a:bodyPr rtlCol="0"/>
          <a:lstStyle/>
          <a:p>
            <a:pPr rtl="0"/>
            <a:r>
              <a:rPr lang="fr-FR" smtClean="0"/>
              <a:t>Bilans personnels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85891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/>
          <p:cNvSpPr txBox="1"/>
          <p:nvPr/>
        </p:nvSpPr>
        <p:spPr>
          <a:xfrm>
            <a:off x="837828" y="1202027"/>
            <a:ext cx="9721080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smtClean="0"/>
              <a:t>Critères:</a:t>
            </a:r>
          </a:p>
          <a:p>
            <a:endParaRPr lang="fr-FR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800" dirty="0" smtClean="0"/>
              <a:t>Maintenabilité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800" dirty="0" smtClean="0"/>
              <a:t>Ergonomie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800" dirty="0" smtClean="0"/>
              <a:t>Evolutivité</a:t>
            </a:r>
          </a:p>
          <a:p>
            <a:r>
              <a:rPr lang="fr-FR" sz="2800" dirty="0" smtClean="0"/>
              <a:t>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fr-FR" sz="2800" dirty="0" smtClean="0"/>
          </a:p>
          <a:p>
            <a:endParaRPr lang="fr-FR" dirty="0"/>
          </a:p>
        </p:txBody>
      </p:sp>
      <p:sp>
        <p:nvSpPr>
          <p:cNvPr id="4" name="Flèche droite 3"/>
          <p:cNvSpPr/>
          <p:nvPr/>
        </p:nvSpPr>
        <p:spPr>
          <a:xfrm>
            <a:off x="1243763" y="4281713"/>
            <a:ext cx="1368152" cy="432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ZoneTexte 4"/>
          <p:cNvSpPr txBox="1"/>
          <p:nvPr/>
        </p:nvSpPr>
        <p:spPr>
          <a:xfrm>
            <a:off x="3646140" y="4236127"/>
            <a:ext cx="77768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smtClean="0"/>
              <a:t>Solution: application web test dans votre agence</a:t>
            </a:r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80866">
            <a:off x="2671000" y="3788355"/>
            <a:ext cx="1115489" cy="1177642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3646140" y="5325495"/>
            <a:ext cx="54726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Agence </a:t>
            </a:r>
            <a:r>
              <a:rPr lang="fr-FR" dirty="0" err="1" smtClean="0"/>
              <a:t>ProxiBanque</a:t>
            </a:r>
            <a:r>
              <a:rPr lang="fr-FR" dirty="0" smtClean="0"/>
              <a:t> test: Paris 14</a:t>
            </a:r>
            <a:r>
              <a:rPr lang="fr-FR" baseline="30000" dirty="0" smtClean="0"/>
              <a:t>ème</a:t>
            </a:r>
            <a:endParaRPr lang="fr-FR" dirty="0" smtClean="0"/>
          </a:p>
          <a:p>
            <a:r>
              <a:rPr lang="fr-FR" dirty="0" smtClean="0"/>
              <a:t>1 gérant</a:t>
            </a:r>
          </a:p>
          <a:p>
            <a:r>
              <a:rPr lang="fr-FR" dirty="0" smtClean="0"/>
              <a:t>5 conseillers</a:t>
            </a:r>
            <a:endParaRPr lang="fr-FR" dirty="0"/>
          </a:p>
        </p:txBody>
      </p:sp>
      <p:graphicFrame>
        <p:nvGraphicFramePr>
          <p:cNvPr id="8" name="Diagramme 7"/>
          <p:cNvGraphicFramePr/>
          <p:nvPr>
            <p:extLst>
              <p:ext uri="{D42A27DB-BD31-4B8C-83A1-F6EECF244321}">
                <p14:modId xmlns:p14="http://schemas.microsoft.com/office/powerpoint/2010/main" val="672650987"/>
              </p:ext>
            </p:extLst>
          </p:nvPr>
        </p:nvGraphicFramePr>
        <p:xfrm>
          <a:off x="693812" y="-162535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970549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57908" y="1916832"/>
            <a:ext cx="5029200" cy="2514601"/>
          </a:xfrm>
        </p:spPr>
        <p:txBody>
          <a:bodyPr>
            <a:normAutofit/>
          </a:bodyPr>
          <a:lstStyle/>
          <a:p>
            <a:r>
              <a:rPr lang="fr-FR" dirty="0" smtClean="0"/>
              <a:t>Gestion du projet</a:t>
            </a:r>
            <a:endParaRPr lang="fr-FR" dirty="0"/>
          </a:p>
        </p:txBody>
      </p:sp>
      <p:graphicFrame>
        <p:nvGraphicFramePr>
          <p:cNvPr id="4" name="Diagramme 3"/>
          <p:cNvGraphicFramePr/>
          <p:nvPr>
            <p:extLst>
              <p:ext uri="{D42A27DB-BD31-4B8C-83A1-F6EECF244321}">
                <p14:modId xmlns:p14="http://schemas.microsoft.com/office/powerpoint/2010/main" val="143349931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46300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rofessionnel contrasté 16:9">
  <a:themeElements>
    <a:clrScheme name="BusinessContrast">
      <a:dk1>
        <a:srgbClr val="000000"/>
      </a:dk1>
      <a:lt1>
        <a:sysClr val="window" lastClr="FFFFFF"/>
      </a:lt1>
      <a:dk2>
        <a:srgbClr val="000000"/>
      </a:dk2>
      <a:lt2>
        <a:srgbClr val="E5E8E8"/>
      </a:lt2>
      <a:accent1>
        <a:srgbClr val="00AEEF"/>
      </a:accent1>
      <a:accent2>
        <a:srgbClr val="EA428A"/>
      </a:accent2>
      <a:accent3>
        <a:srgbClr val="EED500"/>
      </a:accent3>
      <a:accent4>
        <a:srgbClr val="F5A70D"/>
      </a:accent4>
      <a:accent5>
        <a:srgbClr val="8BCB30"/>
      </a:accent5>
      <a:accent6>
        <a:srgbClr val="9962C1"/>
      </a:accent6>
      <a:hlink>
        <a:srgbClr val="00AEEF"/>
      </a:hlink>
      <a:folHlink>
        <a:srgbClr val="9962C1"/>
      </a:folHlink>
    </a:clrScheme>
    <a:fontScheme name="Franklin Gothic Medium">
      <a:maj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15870396_TF02895266.potx" id="{47023EB1-84D6-4F8D-A3A4-0DB2D5BFEFCD}" vid="{A3AA592D-003A-45B9-875A-068D4A2C5DA8}"/>
    </a:ext>
  </a:extLst>
</a:theme>
</file>

<file path=ppt/theme/theme2.xml><?xml version="1.0" encoding="utf-8"?>
<a:theme xmlns:a="http://schemas.openxmlformats.org/drawingml/2006/main" name="Thème Office">
  <a:themeElements>
    <a:clrScheme name="BusinessContrast">
      <a:dk1>
        <a:srgbClr val="000000"/>
      </a:dk1>
      <a:lt1>
        <a:sysClr val="window" lastClr="FFFFFF"/>
      </a:lt1>
      <a:dk2>
        <a:srgbClr val="000000"/>
      </a:dk2>
      <a:lt2>
        <a:srgbClr val="E5E8E8"/>
      </a:lt2>
      <a:accent1>
        <a:srgbClr val="00AEEF"/>
      </a:accent1>
      <a:accent2>
        <a:srgbClr val="EA428A"/>
      </a:accent2>
      <a:accent3>
        <a:srgbClr val="EED500"/>
      </a:accent3>
      <a:accent4>
        <a:srgbClr val="F5A70D"/>
      </a:accent4>
      <a:accent5>
        <a:srgbClr val="8BCB30"/>
      </a:accent5>
      <a:accent6>
        <a:srgbClr val="9962C1"/>
      </a:accent6>
      <a:hlink>
        <a:srgbClr val="00AEEF"/>
      </a:hlink>
      <a:folHlink>
        <a:srgbClr val="9962C1"/>
      </a:folHlink>
    </a:clrScheme>
    <a:fontScheme name="Franklin Gothic Medium">
      <a:maj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BusinessContrast">
      <a:dk1>
        <a:srgbClr val="000000"/>
      </a:dk1>
      <a:lt1>
        <a:sysClr val="window" lastClr="FFFFFF"/>
      </a:lt1>
      <a:dk2>
        <a:srgbClr val="000000"/>
      </a:dk2>
      <a:lt2>
        <a:srgbClr val="E5E8E8"/>
      </a:lt2>
      <a:accent1>
        <a:srgbClr val="00AEEF"/>
      </a:accent1>
      <a:accent2>
        <a:srgbClr val="EA428A"/>
      </a:accent2>
      <a:accent3>
        <a:srgbClr val="EED500"/>
      </a:accent3>
      <a:accent4>
        <a:srgbClr val="F5A70D"/>
      </a:accent4>
      <a:accent5>
        <a:srgbClr val="8BCB30"/>
      </a:accent5>
      <a:accent6>
        <a:srgbClr val="9962C1"/>
      </a:accent6>
      <a:hlink>
        <a:srgbClr val="00AEEF"/>
      </a:hlink>
      <a:folHlink>
        <a:srgbClr val="9962C1"/>
      </a:folHlink>
    </a:clrScheme>
    <a:fontScheme name="Franklin Gothic Medium">
      <a:maj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VSO_x0020_item_x0020_id xmlns="40262f94-9f35-4ac3-9a90-690165a166b7" xsi:nil="true"/>
    <Assetid_x0020_ xmlns="40262f94-9f35-4ac3-9a90-690165a166b7" xsi:nil="true"/>
    <Item_x0020_Details xmlns="40262f94-9f35-4ac3-9a90-690165a166b7" xsi:nil="true"/>
    <Template_x0020_details xmlns="40262f94-9f35-4ac3-9a90-690165a166b7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A3F7D94069FF64A86F7DFF56D60E3BE" ma:contentTypeVersion="6" ma:contentTypeDescription="Create a new document." ma:contentTypeScope="" ma:versionID="c32302c77d4085ecf495bdddb7f5e889">
  <xsd:schema xmlns:xsd="http://www.w3.org/2001/XMLSchema" xmlns:xs="http://www.w3.org/2001/XMLSchema" xmlns:p="http://schemas.microsoft.com/office/2006/metadata/properties" xmlns:ns2="a4f35948-e619-41b3-aa29-22878b09cfd2" xmlns:ns3="40262f94-9f35-4ac3-9a90-690165a166b7" targetNamespace="http://schemas.microsoft.com/office/2006/metadata/properties" ma:root="true" ma:fieldsID="4ab5ae46be95f9d0be6107e8200be7a2" ns2:_="" ns3:_="">
    <xsd:import namespace="a4f35948-e619-41b3-aa29-22878b09cfd2"/>
    <xsd:import namespace="40262f94-9f35-4ac3-9a90-690165a166b7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VSO_x0020_item_x0020_id" minOccurs="0"/>
                <xsd:element ref="ns3:Item_x0020_Details" minOccurs="0"/>
                <xsd:element ref="ns3:Template_x0020_details" minOccurs="0"/>
                <xsd:element ref="ns3:Assetid_x0020_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4f35948-e619-41b3-aa29-22878b09cfd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0262f94-9f35-4ac3-9a90-690165a166b7" elementFormDefault="qualified">
    <xsd:import namespace="http://schemas.microsoft.com/office/2006/documentManagement/types"/>
    <xsd:import namespace="http://schemas.microsoft.com/office/infopath/2007/PartnerControls"/>
    <xsd:element name="VSO_x0020_item_x0020_id" ma:index="10" nillable="true" ma:displayName="VSO item id" ma:description="Please add the bug number to refer to VSO items." ma:internalName="VSO_x0020_item_x0020_id">
      <xsd:simpleType>
        <xsd:restriction base="dms:Text">
          <xsd:maxLength value="255"/>
        </xsd:restriction>
      </xsd:simpleType>
    </xsd:element>
    <xsd:element name="Item_x0020_Details" ma:index="11" nillable="true" ma:displayName="Item Details" ma:internalName="Item_x0020_Details">
      <xsd:simpleType>
        <xsd:restriction base="dms:Note">
          <xsd:maxLength value="255"/>
        </xsd:restriction>
      </xsd:simpleType>
    </xsd:element>
    <xsd:element name="Template_x0020_details" ma:index="12" nillable="true" ma:displayName="Template details" ma:internalName="Template_x0020_details">
      <xsd:simpleType>
        <xsd:restriction base="dms:Text"/>
      </xsd:simpleType>
    </xsd:element>
    <xsd:element name="Assetid_x0020_" ma:index="13" nillable="true" ma:displayName="Assetid " ma:internalName="Assetid_x0020_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2F2BE50-DDB3-465B-A26E-975A276D436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9220E13-D325-4A9E-AA7A-0D1409275EB9}">
  <ds:schemaRefs>
    <ds:schemaRef ds:uri="http://schemas.microsoft.com/office/2006/documentManagement/types"/>
    <ds:schemaRef ds:uri="40262f94-9f35-4ac3-9a90-690165a166b7"/>
    <ds:schemaRef ds:uri="http://purl.org/dc/dcmitype/"/>
    <ds:schemaRef ds:uri="http://purl.org/dc/terms/"/>
    <ds:schemaRef ds:uri="http://schemas.openxmlformats.org/package/2006/metadata/core-properties"/>
    <ds:schemaRef ds:uri="http://purl.org/dc/elements/1.1/"/>
    <ds:schemaRef ds:uri="http://www.w3.org/XML/1998/namespace"/>
    <ds:schemaRef ds:uri="a4f35948-e619-41b3-aa29-22878b09cfd2"/>
    <ds:schemaRef ds:uri="http://schemas.microsoft.com/office/infopath/2007/PartnerControls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7C80FAF7-F941-4D3E-A3C3-283A6110793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4f35948-e619-41b3-aa29-22878b09cfd2"/>
    <ds:schemaRef ds:uri="40262f94-9f35-4ac3-9a90-690165a166b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Présentation commerciale contrastée (écran large)</Template>
  <TotalTime>294</TotalTime>
  <Words>2418</Words>
  <Application>Microsoft Office PowerPoint</Application>
  <PresentationFormat>Personnalisé</PresentationFormat>
  <Paragraphs>674</Paragraphs>
  <Slides>74</Slides>
  <Notes>33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74</vt:i4>
      </vt:variant>
    </vt:vector>
  </HeadingPairs>
  <TitlesOfParts>
    <vt:vector size="79" baseType="lpstr">
      <vt:lpstr>Arial</vt:lpstr>
      <vt:lpstr>Calibri</vt:lpstr>
      <vt:lpstr>Franklin Gothic Medium</vt:lpstr>
      <vt:lpstr>Wingdings</vt:lpstr>
      <vt:lpstr>Professionnel contrasté 16:9</vt:lpstr>
      <vt:lpstr>Présentation de l’application ProxiBanque</vt:lpstr>
      <vt:lpstr>Plan de la présentation</vt:lpstr>
      <vt:lpstr>I) Client  </vt:lpstr>
      <vt:lpstr>L’Equipe</vt:lpstr>
      <vt:lpstr>II) Equipe</vt:lpstr>
      <vt:lpstr>Projet ProxiBanque</vt:lpstr>
      <vt:lpstr>Présentation PowerPoint</vt:lpstr>
      <vt:lpstr>Présentation PowerPoint</vt:lpstr>
      <vt:lpstr>Gestion du projet</vt:lpstr>
      <vt:lpstr>Présentation PowerPoint</vt:lpstr>
      <vt:lpstr>Présentation PowerPoint</vt:lpstr>
      <vt:lpstr>Architecture et conception</vt:lpstr>
      <vt:lpstr>Présentation personnelle Lise Rodier</vt:lpstr>
      <vt:lpstr>Architecture et technologies Technologies et cahier des charges</vt:lpstr>
      <vt:lpstr>Architecture et technologies Architecture n-tier</vt:lpstr>
      <vt:lpstr>Conception de l’application</vt:lpstr>
      <vt:lpstr>Démonstration live</vt:lpstr>
      <vt:lpstr>Comparaison maquette/écran réalisé</vt:lpstr>
      <vt:lpstr>Effectuer un virement</vt:lpstr>
      <vt:lpstr>La maquette proposée</vt:lpstr>
      <vt:lpstr>La maquette proposée</vt:lpstr>
      <vt:lpstr>Démonstration live</vt:lpstr>
      <vt:lpstr>Comparaison maquette/écran réalisé</vt:lpstr>
      <vt:lpstr>Comparaison maquette/écran réalisé</vt:lpstr>
      <vt:lpstr>La liste des clients et le détail d’un client</vt:lpstr>
      <vt:lpstr>Présentation</vt:lpstr>
      <vt:lpstr>Cahier des charges</vt:lpstr>
      <vt:lpstr>La maquette proposée pour la liste des clients</vt:lpstr>
      <vt:lpstr>La maquette proposée pour le détail d’un client</vt:lpstr>
      <vt:lpstr>Démonstration live</vt:lpstr>
      <vt:lpstr>Comparaison maquette/écran réalisé</vt:lpstr>
      <vt:lpstr>Comparaison maquette/écran réalisé</vt:lpstr>
      <vt:lpstr>Edition des informations d’un client</vt:lpstr>
      <vt:lpstr>Présentation personnelle</vt:lpstr>
      <vt:lpstr>Réponse au besoin client</vt:lpstr>
      <vt:lpstr>Présentation PowerPoint</vt:lpstr>
      <vt:lpstr>Présentation PowerPoint</vt:lpstr>
      <vt:lpstr>Présentation PowerPoint</vt:lpstr>
      <vt:lpstr>Présentation PowerPoint</vt:lpstr>
      <vt:lpstr>Liste des comptes</vt:lpstr>
      <vt:lpstr>Présentation </vt:lpstr>
      <vt:lpstr>Liste des Comptes des clients d’un conseiller</vt:lpstr>
      <vt:lpstr>Maquette</vt:lpstr>
      <vt:lpstr>Maquette</vt:lpstr>
      <vt:lpstr>Maquette</vt:lpstr>
      <vt:lpstr>Comparaison maquette ↔ écran</vt:lpstr>
      <vt:lpstr>Vue applicative</vt:lpstr>
      <vt:lpstr>Vue applicative</vt:lpstr>
      <vt:lpstr>Vue applicative</vt:lpstr>
      <vt:lpstr>Vue applicative</vt:lpstr>
      <vt:lpstr>Liste des virements</vt:lpstr>
      <vt:lpstr>Liste des Virements réalisés par un conseiller</vt:lpstr>
      <vt:lpstr>Maquette</vt:lpstr>
      <vt:lpstr>Maquette</vt:lpstr>
      <vt:lpstr>Maquette</vt:lpstr>
      <vt:lpstr>Comparaison maquette ↔ écran</vt:lpstr>
      <vt:lpstr>Vue Applicative</vt:lpstr>
      <vt:lpstr>Fonctionnalités Gérant</vt:lpstr>
      <vt:lpstr>Présentation Personnelle</vt:lpstr>
      <vt:lpstr>Fonctionnalité : Interface du profil « gérant »</vt:lpstr>
      <vt:lpstr>Interface finale proposée (1/3)</vt:lpstr>
      <vt:lpstr>Interface finale proposée (2/3)</vt:lpstr>
      <vt:lpstr>Interface finale proposée (3/3)</vt:lpstr>
      <vt:lpstr>Présentation PowerPoint</vt:lpstr>
      <vt:lpstr>Réponse au besoin client</vt:lpstr>
      <vt:lpstr>Précisions techniques</vt:lpstr>
      <vt:lpstr>Précisions techniques</vt:lpstr>
      <vt:lpstr>Comparaison maquette/écran réalisé (1/3)</vt:lpstr>
      <vt:lpstr>Comparaison maquette/écran réalisé (2/3)</vt:lpstr>
      <vt:lpstr>Comparaison maquette/écran réalisé (3/3)</vt:lpstr>
      <vt:lpstr>Bilan des fonctions</vt:lpstr>
      <vt:lpstr>Démonstration de l’application</vt:lpstr>
      <vt:lpstr>Bilan du projet</vt:lpstr>
      <vt:lpstr>Bilans personnels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ProxiBanqueSI</dc:title>
  <dc:creator>adminl</dc:creator>
  <cp:lastModifiedBy>adminl</cp:lastModifiedBy>
  <cp:revision>85</cp:revision>
  <dcterms:created xsi:type="dcterms:W3CDTF">2018-01-11T09:48:58Z</dcterms:created>
  <dcterms:modified xsi:type="dcterms:W3CDTF">2018-01-11T16:56:12Z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0x010100AA3F7D94069FF64A86F7DFF56D60E3BE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